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8"/>
  </p:notesMasterIdLst>
  <p:handoutMasterIdLst>
    <p:handoutMasterId r:id="rId19"/>
  </p:handoutMasterIdLst>
  <p:sldIdLst>
    <p:sldId id="256" r:id="rId2"/>
    <p:sldId id="257" r:id="rId3"/>
    <p:sldId id="258" r:id="rId4"/>
    <p:sldId id="264" r:id="rId5"/>
    <p:sldId id="265" r:id="rId6"/>
    <p:sldId id="267" r:id="rId7"/>
    <p:sldId id="263" r:id="rId8"/>
    <p:sldId id="259" r:id="rId9"/>
    <p:sldId id="260" r:id="rId10"/>
    <p:sldId id="261" r:id="rId11"/>
    <p:sldId id="266" r:id="rId12"/>
    <p:sldId id="277" r:id="rId13"/>
    <p:sldId id="270" r:id="rId14"/>
    <p:sldId id="268" r:id="rId15"/>
    <p:sldId id="269" r:id="rId16"/>
    <p:sldId id="262" r:id="rId17"/>
  </p:sldIdLst>
  <p:sldSz cx="9144000" cy="6858000" type="screen4x3"/>
  <p:notesSz cx="7010400" cy="9296400"/>
  <p:defaultTextStyle>
    <a:defPPr>
      <a:defRPr lang="en-US"/>
    </a:defPPr>
    <a:lvl1pPr algn="l" rtl="0" eaLnBrk="0" fontAlgn="base" hangingPunct="0">
      <a:spcBef>
        <a:spcPct val="0"/>
      </a:spcBef>
      <a:spcAft>
        <a:spcPct val="0"/>
      </a:spcAft>
      <a:defRPr sz="2000" u="sng"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000" u="sng"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000" u="sng"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000" u="sng"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000" u="sng" kern="1200">
        <a:solidFill>
          <a:schemeClr val="tx1"/>
        </a:solidFill>
        <a:latin typeface="Arial" panose="020B0604020202020204" pitchFamily="34" charset="0"/>
        <a:ea typeface="+mn-ea"/>
        <a:cs typeface="+mn-cs"/>
      </a:defRPr>
    </a:lvl5pPr>
    <a:lvl6pPr marL="2286000" algn="l" defTabSz="914400" rtl="0" eaLnBrk="1" latinLnBrk="0" hangingPunct="1">
      <a:defRPr sz="2000" u="sng" kern="1200">
        <a:solidFill>
          <a:schemeClr val="tx1"/>
        </a:solidFill>
        <a:latin typeface="Arial" panose="020B0604020202020204" pitchFamily="34" charset="0"/>
        <a:ea typeface="+mn-ea"/>
        <a:cs typeface="+mn-cs"/>
      </a:defRPr>
    </a:lvl6pPr>
    <a:lvl7pPr marL="2743200" algn="l" defTabSz="914400" rtl="0" eaLnBrk="1" latinLnBrk="0" hangingPunct="1">
      <a:defRPr sz="2000" u="sng" kern="1200">
        <a:solidFill>
          <a:schemeClr val="tx1"/>
        </a:solidFill>
        <a:latin typeface="Arial" panose="020B0604020202020204" pitchFamily="34" charset="0"/>
        <a:ea typeface="+mn-ea"/>
        <a:cs typeface="+mn-cs"/>
      </a:defRPr>
    </a:lvl7pPr>
    <a:lvl8pPr marL="3200400" algn="l" defTabSz="914400" rtl="0" eaLnBrk="1" latinLnBrk="0" hangingPunct="1">
      <a:defRPr sz="2000" u="sng" kern="1200">
        <a:solidFill>
          <a:schemeClr val="tx1"/>
        </a:solidFill>
        <a:latin typeface="Arial" panose="020B0604020202020204" pitchFamily="34" charset="0"/>
        <a:ea typeface="+mn-ea"/>
        <a:cs typeface="+mn-cs"/>
      </a:defRPr>
    </a:lvl8pPr>
    <a:lvl9pPr marL="3657600" algn="l" defTabSz="914400" rtl="0" eaLnBrk="1" latinLnBrk="0" hangingPunct="1">
      <a:defRPr sz="2000" u="sng"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CC0066"/>
    <a:srgbClr val="990000"/>
    <a:srgbClr val="CCECFF"/>
    <a:srgbClr val="33CCCC"/>
    <a:srgbClr val="FFFFCC"/>
    <a:srgbClr val="CCFFCC"/>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80" autoAdjust="0"/>
    <p:restoredTop sz="94660"/>
  </p:normalViewPr>
  <p:slideViewPr>
    <p:cSldViewPr snapToObjects="1">
      <p:cViewPr varScale="1">
        <p:scale>
          <a:sx n="119" d="100"/>
          <a:sy n="119" d="100"/>
        </p:scale>
        <p:origin x="1016" y="184"/>
      </p:cViewPr>
      <p:guideLst>
        <p:guide orient="horz" pos="2160"/>
        <p:guide pos="2880"/>
      </p:guideLst>
    </p:cSldViewPr>
  </p:slideViewPr>
  <p:outlineViewPr>
    <p:cViewPr>
      <p:scale>
        <a:sx n="30" d="100"/>
        <a:sy n="30"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92227" tIns="46114" rIns="92227" bIns="46114" numCol="1" anchor="t" anchorCtr="0" compatLnSpc="1">
            <a:prstTxWarp prst="textNoShape">
              <a:avLst/>
            </a:prstTxWarp>
          </a:bodyPr>
          <a:lstStyle>
            <a:lvl1pPr algn="l" defTabSz="923021" eaLnBrk="1" hangingPunct="1">
              <a:defRPr sz="1200" u="none">
                <a:latin typeface="Times New Roman" pitchFamily="18" charset="0"/>
              </a:defRPr>
            </a:lvl1pPr>
          </a:lstStyle>
          <a:p>
            <a:pPr>
              <a:defRPr/>
            </a:pPr>
            <a:endParaRPr lang="en-US"/>
          </a:p>
        </p:txBody>
      </p:sp>
      <p:sp>
        <p:nvSpPr>
          <p:cNvPr id="22531" name="Rectangle 3"/>
          <p:cNvSpPr>
            <a:spLocks noGrp="1" noChangeArrowheads="1"/>
          </p:cNvSpPr>
          <p:nvPr>
            <p:ph type="dt" sz="quarter" idx="1"/>
          </p:nvPr>
        </p:nvSpPr>
        <p:spPr bwMode="auto">
          <a:xfrm>
            <a:off x="3971925" y="0"/>
            <a:ext cx="3038475" cy="463550"/>
          </a:xfrm>
          <a:prstGeom prst="rect">
            <a:avLst/>
          </a:prstGeom>
          <a:noFill/>
          <a:ln w="9525">
            <a:noFill/>
            <a:miter lim="800000"/>
            <a:headEnd/>
            <a:tailEnd/>
          </a:ln>
          <a:effectLst/>
        </p:spPr>
        <p:txBody>
          <a:bodyPr vert="horz" wrap="square" lIns="92227" tIns="46114" rIns="92227" bIns="46114" numCol="1" anchor="t" anchorCtr="0" compatLnSpc="1">
            <a:prstTxWarp prst="textNoShape">
              <a:avLst/>
            </a:prstTxWarp>
          </a:bodyPr>
          <a:lstStyle>
            <a:lvl1pPr algn="r" defTabSz="923021" eaLnBrk="1" hangingPunct="1">
              <a:defRPr sz="1200" u="none">
                <a:latin typeface="Times New Roman" pitchFamily="18" charset="0"/>
              </a:defRPr>
            </a:lvl1pPr>
          </a:lstStyle>
          <a:p>
            <a:pPr>
              <a:defRPr/>
            </a:pPr>
            <a:endParaRPr lang="en-US"/>
          </a:p>
        </p:txBody>
      </p:sp>
      <p:sp>
        <p:nvSpPr>
          <p:cNvPr id="22532" name="Rectangle 4"/>
          <p:cNvSpPr>
            <a:spLocks noGrp="1" noChangeArrowheads="1"/>
          </p:cNvSpPr>
          <p:nvPr>
            <p:ph type="ftr" sz="quarter" idx="2"/>
          </p:nvPr>
        </p:nvSpPr>
        <p:spPr bwMode="auto">
          <a:xfrm>
            <a:off x="0" y="8832850"/>
            <a:ext cx="3038475" cy="463550"/>
          </a:xfrm>
          <a:prstGeom prst="rect">
            <a:avLst/>
          </a:prstGeom>
          <a:noFill/>
          <a:ln w="9525">
            <a:noFill/>
            <a:miter lim="800000"/>
            <a:headEnd/>
            <a:tailEnd/>
          </a:ln>
          <a:effectLst/>
        </p:spPr>
        <p:txBody>
          <a:bodyPr vert="horz" wrap="square" lIns="92227" tIns="46114" rIns="92227" bIns="46114" numCol="1" anchor="b" anchorCtr="0" compatLnSpc="1">
            <a:prstTxWarp prst="textNoShape">
              <a:avLst/>
            </a:prstTxWarp>
          </a:bodyPr>
          <a:lstStyle>
            <a:lvl1pPr algn="l" defTabSz="923021" eaLnBrk="1" hangingPunct="1">
              <a:defRPr sz="1200" u="none">
                <a:latin typeface="Times New Roman" pitchFamily="18" charset="0"/>
              </a:defRPr>
            </a:lvl1pPr>
          </a:lstStyle>
          <a:p>
            <a:pPr>
              <a:defRPr/>
            </a:pPr>
            <a:endParaRPr lang="en-US"/>
          </a:p>
        </p:txBody>
      </p:sp>
      <p:sp>
        <p:nvSpPr>
          <p:cNvPr id="22533" name="Rectangle 5"/>
          <p:cNvSpPr>
            <a:spLocks noGrp="1" noChangeArrowheads="1"/>
          </p:cNvSpPr>
          <p:nvPr>
            <p:ph type="sldNum" sz="quarter" idx="3"/>
          </p:nvPr>
        </p:nvSpPr>
        <p:spPr bwMode="auto">
          <a:xfrm>
            <a:off x="3971925" y="8832850"/>
            <a:ext cx="3038475" cy="463550"/>
          </a:xfrm>
          <a:prstGeom prst="rect">
            <a:avLst/>
          </a:prstGeom>
          <a:noFill/>
          <a:ln w="9525">
            <a:noFill/>
            <a:miter lim="800000"/>
            <a:headEnd/>
            <a:tailEnd/>
          </a:ln>
          <a:effectLst/>
        </p:spPr>
        <p:txBody>
          <a:bodyPr vert="horz" wrap="square" lIns="92227" tIns="46114" rIns="92227" bIns="46114" numCol="1" anchor="b" anchorCtr="0" compatLnSpc="1">
            <a:prstTxWarp prst="textNoShape">
              <a:avLst/>
            </a:prstTxWarp>
          </a:bodyPr>
          <a:lstStyle>
            <a:lvl1pPr algn="r" defTabSz="923021" eaLnBrk="1" hangingPunct="1">
              <a:defRPr sz="1200" u="none">
                <a:latin typeface="Times New Roman" panose="02020603050405020304" pitchFamily="18" charset="0"/>
              </a:defRPr>
            </a:lvl1pPr>
          </a:lstStyle>
          <a:p>
            <a:pPr>
              <a:defRPr/>
            </a:pPr>
            <a:fld id="{E435B885-49D3-47FD-A4F9-BAB70C005D73}" type="slidenum">
              <a:rPr lang="en-US"/>
              <a:pPr>
                <a:defRPr/>
              </a:pPr>
              <a:t>‹#›</a:t>
            </a:fld>
            <a:endParaRPr lang="en-US"/>
          </a:p>
        </p:txBody>
      </p:sp>
    </p:spTree>
    <p:extLst>
      <p:ext uri="{BB962C8B-B14F-4D97-AF65-F5344CB8AC3E}">
        <p14:creationId xmlns:p14="http://schemas.microsoft.com/office/powerpoint/2010/main" val="2998249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3038475" cy="461963"/>
          </a:xfrm>
          <a:prstGeom prst="rect">
            <a:avLst/>
          </a:prstGeom>
          <a:noFill/>
          <a:ln w="9525">
            <a:noFill/>
            <a:miter lim="800000"/>
            <a:headEnd/>
            <a:tailEnd/>
          </a:ln>
          <a:effectLst/>
        </p:spPr>
        <p:txBody>
          <a:bodyPr vert="horz" wrap="square" lIns="92227" tIns="46114" rIns="92227" bIns="46114" numCol="1" anchor="t" anchorCtr="0" compatLnSpc="1">
            <a:prstTxWarp prst="textNoShape">
              <a:avLst/>
            </a:prstTxWarp>
          </a:bodyPr>
          <a:lstStyle>
            <a:lvl1pPr algn="l" defTabSz="923021" eaLnBrk="0" hangingPunct="0">
              <a:defRPr sz="1200" b="1">
                <a:latin typeface="Arial" charset="0"/>
              </a:defRPr>
            </a:lvl1pPr>
          </a:lstStyle>
          <a:p>
            <a:pPr>
              <a:defRPr/>
            </a:pPr>
            <a:endParaRPr lang="en-US"/>
          </a:p>
        </p:txBody>
      </p:sp>
      <p:sp>
        <p:nvSpPr>
          <p:cNvPr id="72707" name="Rectangle 3"/>
          <p:cNvSpPr>
            <a:spLocks noGrp="1" noChangeArrowheads="1"/>
          </p:cNvSpPr>
          <p:nvPr>
            <p:ph type="dt" idx="1"/>
          </p:nvPr>
        </p:nvSpPr>
        <p:spPr bwMode="auto">
          <a:xfrm>
            <a:off x="3971925" y="0"/>
            <a:ext cx="3038475" cy="461963"/>
          </a:xfrm>
          <a:prstGeom prst="rect">
            <a:avLst/>
          </a:prstGeom>
          <a:noFill/>
          <a:ln w="9525">
            <a:noFill/>
            <a:miter lim="800000"/>
            <a:headEnd/>
            <a:tailEnd/>
          </a:ln>
          <a:effectLst/>
        </p:spPr>
        <p:txBody>
          <a:bodyPr vert="horz" wrap="square" lIns="92227" tIns="46114" rIns="92227" bIns="46114" numCol="1" anchor="t" anchorCtr="0" compatLnSpc="1">
            <a:prstTxWarp prst="textNoShape">
              <a:avLst/>
            </a:prstTxWarp>
          </a:bodyPr>
          <a:lstStyle>
            <a:lvl1pPr algn="r" defTabSz="923021" eaLnBrk="0" hangingPunct="0">
              <a:defRPr sz="1200" b="1">
                <a:latin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90625" y="695325"/>
            <a:ext cx="4629150" cy="3471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9" name="Rectangle 5"/>
          <p:cNvSpPr>
            <a:spLocks noGrp="1" noChangeArrowheads="1"/>
          </p:cNvSpPr>
          <p:nvPr>
            <p:ph type="body" sz="quarter" idx="3"/>
          </p:nvPr>
        </p:nvSpPr>
        <p:spPr bwMode="auto">
          <a:xfrm>
            <a:off x="935038" y="4397375"/>
            <a:ext cx="5140325" cy="4167188"/>
          </a:xfrm>
          <a:prstGeom prst="rect">
            <a:avLst/>
          </a:prstGeom>
          <a:noFill/>
          <a:ln w="9525">
            <a:noFill/>
            <a:miter lim="800000"/>
            <a:headEnd/>
            <a:tailEnd/>
          </a:ln>
          <a:effectLst/>
        </p:spPr>
        <p:txBody>
          <a:bodyPr vert="horz" wrap="square" lIns="92227" tIns="46114" rIns="92227" bIns="4611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2710" name="Rectangle 6"/>
          <p:cNvSpPr>
            <a:spLocks noGrp="1" noChangeArrowheads="1"/>
          </p:cNvSpPr>
          <p:nvPr>
            <p:ph type="ftr" sz="quarter" idx="4"/>
          </p:nvPr>
        </p:nvSpPr>
        <p:spPr bwMode="auto">
          <a:xfrm>
            <a:off x="0" y="8796338"/>
            <a:ext cx="3038475" cy="463550"/>
          </a:xfrm>
          <a:prstGeom prst="rect">
            <a:avLst/>
          </a:prstGeom>
          <a:noFill/>
          <a:ln w="9525">
            <a:noFill/>
            <a:miter lim="800000"/>
            <a:headEnd/>
            <a:tailEnd/>
          </a:ln>
          <a:effectLst/>
        </p:spPr>
        <p:txBody>
          <a:bodyPr vert="horz" wrap="square" lIns="92227" tIns="46114" rIns="92227" bIns="46114" numCol="1" anchor="b" anchorCtr="0" compatLnSpc="1">
            <a:prstTxWarp prst="textNoShape">
              <a:avLst/>
            </a:prstTxWarp>
          </a:bodyPr>
          <a:lstStyle>
            <a:lvl1pPr algn="l" defTabSz="923021" eaLnBrk="0" hangingPunct="0">
              <a:defRPr sz="1200" b="1">
                <a:latin typeface="Arial" charset="0"/>
              </a:defRPr>
            </a:lvl1pPr>
          </a:lstStyle>
          <a:p>
            <a:pPr>
              <a:defRPr/>
            </a:pPr>
            <a:endParaRPr lang="en-US"/>
          </a:p>
        </p:txBody>
      </p:sp>
      <p:sp>
        <p:nvSpPr>
          <p:cNvPr id="72711" name="Rectangle 7"/>
          <p:cNvSpPr>
            <a:spLocks noGrp="1" noChangeArrowheads="1"/>
          </p:cNvSpPr>
          <p:nvPr>
            <p:ph type="sldNum" sz="quarter" idx="5"/>
          </p:nvPr>
        </p:nvSpPr>
        <p:spPr bwMode="auto">
          <a:xfrm>
            <a:off x="3971925" y="8796338"/>
            <a:ext cx="3038475" cy="463550"/>
          </a:xfrm>
          <a:prstGeom prst="rect">
            <a:avLst/>
          </a:prstGeom>
          <a:noFill/>
          <a:ln w="9525">
            <a:noFill/>
            <a:miter lim="800000"/>
            <a:headEnd/>
            <a:tailEnd/>
          </a:ln>
          <a:effectLst/>
        </p:spPr>
        <p:txBody>
          <a:bodyPr vert="horz" wrap="square" lIns="92227" tIns="46114" rIns="92227" bIns="46114" numCol="1" anchor="b" anchorCtr="0" compatLnSpc="1">
            <a:prstTxWarp prst="textNoShape">
              <a:avLst/>
            </a:prstTxWarp>
          </a:bodyPr>
          <a:lstStyle>
            <a:lvl1pPr algn="r" defTabSz="923021" eaLnBrk="0" hangingPunct="0">
              <a:defRPr sz="1200" b="1"/>
            </a:lvl1pPr>
          </a:lstStyle>
          <a:p>
            <a:pPr>
              <a:defRPr/>
            </a:pPr>
            <a:fld id="{38BE48AC-09AA-4697-B00F-39B17B98122B}" type="slidenum">
              <a:rPr lang="en-US"/>
              <a:pPr>
                <a:defRPr/>
              </a:pPr>
              <a:t>‹#›</a:t>
            </a:fld>
            <a:endParaRPr lang="en-US"/>
          </a:p>
        </p:txBody>
      </p:sp>
    </p:spTree>
    <p:extLst>
      <p:ext uri="{BB962C8B-B14F-4D97-AF65-F5344CB8AC3E}">
        <p14:creationId xmlns:p14="http://schemas.microsoft.com/office/powerpoint/2010/main" val="41096690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25"/>
          <p:cNvSpPr>
            <a:spLocks noGrp="1" noChangeArrowheads="1"/>
          </p:cNvSpPr>
          <p:nvPr>
            <p:ph type="sldNum" sz="quarter" idx="10"/>
          </p:nvPr>
        </p:nvSpPr>
        <p:spPr>
          <a:ln/>
        </p:spPr>
        <p:txBody>
          <a:bodyPr/>
          <a:lstStyle>
            <a:lvl1pPr>
              <a:defRPr/>
            </a:lvl1pPr>
          </a:lstStyle>
          <a:p>
            <a:pPr>
              <a:defRPr/>
            </a:pPr>
            <a:fld id="{5E309A12-6909-4DD1-97BB-DFE691987EC5}" type="slidenum">
              <a:rPr lang="en-US"/>
              <a:pPr>
                <a:defRPr/>
              </a:pPr>
              <a:t>‹#›</a:t>
            </a:fld>
            <a:endParaRPr lang="en-US"/>
          </a:p>
        </p:txBody>
      </p:sp>
    </p:spTree>
    <p:extLst>
      <p:ext uri="{BB962C8B-B14F-4D97-AF65-F5344CB8AC3E}">
        <p14:creationId xmlns:p14="http://schemas.microsoft.com/office/powerpoint/2010/main" val="2105408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5"/>
          <p:cNvSpPr>
            <a:spLocks noGrp="1" noChangeArrowheads="1"/>
          </p:cNvSpPr>
          <p:nvPr>
            <p:ph type="sldNum" sz="quarter" idx="10"/>
          </p:nvPr>
        </p:nvSpPr>
        <p:spPr>
          <a:ln/>
        </p:spPr>
        <p:txBody>
          <a:bodyPr/>
          <a:lstStyle>
            <a:lvl1pPr>
              <a:defRPr/>
            </a:lvl1pPr>
          </a:lstStyle>
          <a:p>
            <a:pPr>
              <a:defRPr/>
            </a:pPr>
            <a:fld id="{BA7C279A-6C50-4730-96BB-E8C57ED4AB10}" type="slidenum">
              <a:rPr lang="en-US"/>
              <a:pPr>
                <a:defRPr/>
              </a:pPr>
              <a:t>‹#›</a:t>
            </a:fld>
            <a:endParaRPr lang="en-US"/>
          </a:p>
        </p:txBody>
      </p:sp>
    </p:spTree>
    <p:extLst>
      <p:ext uri="{BB962C8B-B14F-4D97-AF65-F5344CB8AC3E}">
        <p14:creationId xmlns:p14="http://schemas.microsoft.com/office/powerpoint/2010/main" val="3116442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53288" y="152400"/>
            <a:ext cx="2163762" cy="5922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152400"/>
            <a:ext cx="6338888" cy="5922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5"/>
          <p:cNvSpPr>
            <a:spLocks noGrp="1" noChangeArrowheads="1"/>
          </p:cNvSpPr>
          <p:nvPr>
            <p:ph type="sldNum" sz="quarter" idx="10"/>
          </p:nvPr>
        </p:nvSpPr>
        <p:spPr>
          <a:ln/>
        </p:spPr>
        <p:txBody>
          <a:bodyPr/>
          <a:lstStyle>
            <a:lvl1pPr>
              <a:defRPr/>
            </a:lvl1pPr>
          </a:lstStyle>
          <a:p>
            <a:pPr>
              <a:defRPr/>
            </a:pPr>
            <a:fld id="{316DD1AA-FAA4-4378-B804-982C363F6E09}" type="slidenum">
              <a:rPr lang="en-US"/>
              <a:pPr>
                <a:defRPr/>
              </a:pPr>
              <a:t>‹#›</a:t>
            </a:fld>
            <a:endParaRPr lang="en-US"/>
          </a:p>
        </p:txBody>
      </p:sp>
    </p:spTree>
    <p:extLst>
      <p:ext uri="{BB962C8B-B14F-4D97-AF65-F5344CB8AC3E}">
        <p14:creationId xmlns:p14="http://schemas.microsoft.com/office/powerpoint/2010/main" val="2742768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5"/>
          <p:cNvSpPr>
            <a:spLocks noGrp="1" noChangeArrowheads="1"/>
          </p:cNvSpPr>
          <p:nvPr>
            <p:ph type="sldNum" sz="quarter" idx="10"/>
          </p:nvPr>
        </p:nvSpPr>
        <p:spPr>
          <a:ln/>
        </p:spPr>
        <p:txBody>
          <a:bodyPr/>
          <a:lstStyle>
            <a:lvl1pPr>
              <a:defRPr/>
            </a:lvl1pPr>
          </a:lstStyle>
          <a:p>
            <a:pPr>
              <a:defRPr/>
            </a:pPr>
            <a:fld id="{74EAFFF9-65FB-4D6C-B412-F161358CD711}" type="slidenum">
              <a:rPr lang="en-US"/>
              <a:pPr>
                <a:defRPr/>
              </a:pPr>
              <a:t>‹#›</a:t>
            </a:fld>
            <a:endParaRPr lang="en-US"/>
          </a:p>
        </p:txBody>
      </p:sp>
    </p:spTree>
    <p:extLst>
      <p:ext uri="{BB962C8B-B14F-4D97-AF65-F5344CB8AC3E}">
        <p14:creationId xmlns:p14="http://schemas.microsoft.com/office/powerpoint/2010/main" val="4173370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25"/>
          <p:cNvSpPr>
            <a:spLocks noGrp="1" noChangeArrowheads="1"/>
          </p:cNvSpPr>
          <p:nvPr>
            <p:ph type="sldNum" sz="quarter" idx="10"/>
          </p:nvPr>
        </p:nvSpPr>
        <p:spPr>
          <a:ln/>
        </p:spPr>
        <p:txBody>
          <a:bodyPr/>
          <a:lstStyle>
            <a:lvl1pPr>
              <a:defRPr/>
            </a:lvl1pPr>
          </a:lstStyle>
          <a:p>
            <a:pPr>
              <a:defRPr/>
            </a:pPr>
            <a:fld id="{B733BC75-2038-445D-889E-86433C2F11FC}" type="slidenum">
              <a:rPr lang="en-US"/>
              <a:pPr>
                <a:defRPr/>
              </a:pPr>
              <a:t>‹#›</a:t>
            </a:fld>
            <a:endParaRPr lang="en-US"/>
          </a:p>
        </p:txBody>
      </p:sp>
    </p:spTree>
    <p:extLst>
      <p:ext uri="{BB962C8B-B14F-4D97-AF65-F5344CB8AC3E}">
        <p14:creationId xmlns:p14="http://schemas.microsoft.com/office/powerpoint/2010/main" val="3790840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295400"/>
            <a:ext cx="3810000" cy="4779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295400"/>
            <a:ext cx="3810000" cy="4779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5"/>
          <p:cNvSpPr>
            <a:spLocks noGrp="1" noChangeArrowheads="1"/>
          </p:cNvSpPr>
          <p:nvPr>
            <p:ph type="sldNum" sz="quarter" idx="10"/>
          </p:nvPr>
        </p:nvSpPr>
        <p:spPr>
          <a:ln/>
        </p:spPr>
        <p:txBody>
          <a:bodyPr/>
          <a:lstStyle>
            <a:lvl1pPr>
              <a:defRPr/>
            </a:lvl1pPr>
          </a:lstStyle>
          <a:p>
            <a:pPr>
              <a:defRPr/>
            </a:pPr>
            <a:fld id="{95077237-DAAA-43AA-BEB1-0FDE2C530E45}" type="slidenum">
              <a:rPr lang="en-US"/>
              <a:pPr>
                <a:defRPr/>
              </a:pPr>
              <a:t>‹#›</a:t>
            </a:fld>
            <a:endParaRPr lang="en-US"/>
          </a:p>
        </p:txBody>
      </p:sp>
    </p:spTree>
    <p:extLst>
      <p:ext uri="{BB962C8B-B14F-4D97-AF65-F5344CB8AC3E}">
        <p14:creationId xmlns:p14="http://schemas.microsoft.com/office/powerpoint/2010/main" val="1563418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5"/>
          <p:cNvSpPr>
            <a:spLocks noGrp="1" noChangeArrowheads="1"/>
          </p:cNvSpPr>
          <p:nvPr>
            <p:ph type="sldNum" sz="quarter" idx="10"/>
          </p:nvPr>
        </p:nvSpPr>
        <p:spPr>
          <a:ln/>
        </p:spPr>
        <p:txBody>
          <a:bodyPr/>
          <a:lstStyle>
            <a:lvl1pPr>
              <a:defRPr/>
            </a:lvl1pPr>
          </a:lstStyle>
          <a:p>
            <a:pPr>
              <a:defRPr/>
            </a:pPr>
            <a:fld id="{B7070149-C38C-448E-8096-E7A709965D5F}" type="slidenum">
              <a:rPr lang="en-US"/>
              <a:pPr>
                <a:defRPr/>
              </a:pPr>
              <a:t>‹#›</a:t>
            </a:fld>
            <a:endParaRPr lang="en-US"/>
          </a:p>
        </p:txBody>
      </p:sp>
    </p:spTree>
    <p:extLst>
      <p:ext uri="{BB962C8B-B14F-4D97-AF65-F5344CB8AC3E}">
        <p14:creationId xmlns:p14="http://schemas.microsoft.com/office/powerpoint/2010/main" val="1432699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25"/>
          <p:cNvSpPr>
            <a:spLocks noGrp="1" noChangeArrowheads="1"/>
          </p:cNvSpPr>
          <p:nvPr>
            <p:ph type="sldNum" sz="quarter" idx="10"/>
          </p:nvPr>
        </p:nvSpPr>
        <p:spPr>
          <a:ln/>
        </p:spPr>
        <p:txBody>
          <a:bodyPr/>
          <a:lstStyle>
            <a:lvl1pPr>
              <a:defRPr/>
            </a:lvl1pPr>
          </a:lstStyle>
          <a:p>
            <a:pPr>
              <a:defRPr/>
            </a:pPr>
            <a:fld id="{8041F422-E2CB-4493-80A0-25F3B682B763}" type="slidenum">
              <a:rPr lang="en-US"/>
              <a:pPr>
                <a:defRPr/>
              </a:pPr>
              <a:t>‹#›</a:t>
            </a:fld>
            <a:endParaRPr lang="en-US"/>
          </a:p>
        </p:txBody>
      </p:sp>
    </p:spTree>
    <p:extLst>
      <p:ext uri="{BB962C8B-B14F-4D97-AF65-F5344CB8AC3E}">
        <p14:creationId xmlns:p14="http://schemas.microsoft.com/office/powerpoint/2010/main" val="710281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5"/>
          <p:cNvSpPr>
            <a:spLocks noGrp="1" noChangeArrowheads="1"/>
          </p:cNvSpPr>
          <p:nvPr>
            <p:ph type="sldNum" sz="quarter" idx="10"/>
          </p:nvPr>
        </p:nvSpPr>
        <p:spPr>
          <a:ln/>
        </p:spPr>
        <p:txBody>
          <a:bodyPr/>
          <a:lstStyle>
            <a:lvl1pPr>
              <a:defRPr/>
            </a:lvl1pPr>
          </a:lstStyle>
          <a:p>
            <a:pPr>
              <a:defRPr/>
            </a:pPr>
            <a:fld id="{34152D97-C4E8-4658-BF5E-54AE170441CC}" type="slidenum">
              <a:rPr lang="en-US"/>
              <a:pPr>
                <a:defRPr/>
              </a:pPr>
              <a:t>‹#›</a:t>
            </a:fld>
            <a:endParaRPr lang="en-US"/>
          </a:p>
        </p:txBody>
      </p:sp>
    </p:spTree>
    <p:extLst>
      <p:ext uri="{BB962C8B-B14F-4D97-AF65-F5344CB8AC3E}">
        <p14:creationId xmlns:p14="http://schemas.microsoft.com/office/powerpoint/2010/main" val="436184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5"/>
          <p:cNvSpPr>
            <a:spLocks noGrp="1" noChangeArrowheads="1"/>
          </p:cNvSpPr>
          <p:nvPr>
            <p:ph type="sldNum" sz="quarter" idx="10"/>
          </p:nvPr>
        </p:nvSpPr>
        <p:spPr>
          <a:ln/>
        </p:spPr>
        <p:txBody>
          <a:bodyPr/>
          <a:lstStyle>
            <a:lvl1pPr>
              <a:defRPr/>
            </a:lvl1pPr>
          </a:lstStyle>
          <a:p>
            <a:pPr>
              <a:defRPr/>
            </a:pPr>
            <a:fld id="{734D6472-0A05-4895-9C9F-95DBCC0A27C9}" type="slidenum">
              <a:rPr lang="en-US"/>
              <a:pPr>
                <a:defRPr/>
              </a:pPr>
              <a:t>‹#›</a:t>
            </a:fld>
            <a:endParaRPr lang="en-US"/>
          </a:p>
        </p:txBody>
      </p:sp>
    </p:spTree>
    <p:extLst>
      <p:ext uri="{BB962C8B-B14F-4D97-AF65-F5344CB8AC3E}">
        <p14:creationId xmlns:p14="http://schemas.microsoft.com/office/powerpoint/2010/main" val="2489052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5"/>
          <p:cNvSpPr>
            <a:spLocks noGrp="1" noChangeArrowheads="1"/>
          </p:cNvSpPr>
          <p:nvPr>
            <p:ph type="sldNum" sz="quarter" idx="10"/>
          </p:nvPr>
        </p:nvSpPr>
        <p:spPr>
          <a:ln/>
        </p:spPr>
        <p:txBody>
          <a:bodyPr/>
          <a:lstStyle>
            <a:lvl1pPr>
              <a:defRPr/>
            </a:lvl1pPr>
          </a:lstStyle>
          <a:p>
            <a:pPr>
              <a:defRPr/>
            </a:pPr>
            <a:fld id="{C5AE48FE-8DC5-4F2A-B818-DD804CA8C104}" type="slidenum">
              <a:rPr lang="en-US"/>
              <a:pPr>
                <a:defRPr/>
              </a:pPr>
              <a:t>‹#›</a:t>
            </a:fld>
            <a:endParaRPr lang="en-US"/>
          </a:p>
        </p:txBody>
      </p:sp>
    </p:spTree>
    <p:extLst>
      <p:ext uri="{BB962C8B-B14F-4D97-AF65-F5344CB8AC3E}">
        <p14:creationId xmlns:p14="http://schemas.microsoft.com/office/powerpoint/2010/main" val="1831929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18"/>
          <p:cNvSpPr>
            <a:spLocks noGrp="1" noChangeArrowheads="1"/>
          </p:cNvSpPr>
          <p:nvPr>
            <p:ph type="body" idx="1"/>
          </p:nvPr>
        </p:nvSpPr>
        <p:spPr bwMode="auto">
          <a:xfrm>
            <a:off x="762000" y="1295400"/>
            <a:ext cx="7772400" cy="477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2589" name="Rectangle 125"/>
          <p:cNvSpPr>
            <a:spLocks noGrp="1" noChangeArrowheads="1"/>
          </p:cNvSpPr>
          <p:nvPr>
            <p:ph type="sldNum" sz="quarter" idx="4"/>
          </p:nvPr>
        </p:nvSpPr>
        <p:spPr bwMode="auto">
          <a:xfrm>
            <a:off x="71438" y="6421438"/>
            <a:ext cx="461962" cy="3603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u="none"/>
            </a:lvl1pPr>
          </a:lstStyle>
          <a:p>
            <a:pPr>
              <a:defRPr/>
            </a:pPr>
            <a:fld id="{D9690B6D-5D4B-46AE-B583-232F6EFF0AD6}" type="slidenum">
              <a:rPr lang="en-US"/>
              <a:pPr>
                <a:defRPr/>
              </a:pPr>
              <a:t>‹#›</a:t>
            </a:fld>
            <a:endParaRPr lang="en-US"/>
          </a:p>
        </p:txBody>
      </p:sp>
      <p:sp>
        <p:nvSpPr>
          <p:cNvPr id="1028" name="Rectangle 126"/>
          <p:cNvSpPr>
            <a:spLocks noChangeArrowheads="1"/>
          </p:cNvSpPr>
          <p:nvPr userDrawn="1"/>
        </p:nvSpPr>
        <p:spPr bwMode="auto">
          <a:xfrm>
            <a:off x="-785813" y="2925763"/>
            <a:ext cx="9144001" cy="0"/>
          </a:xfrm>
          <a:prstGeom prst="rect">
            <a:avLst/>
          </a:prstGeom>
          <a:noFill/>
          <a:ln>
            <a:noFill/>
          </a:ln>
          <a:effectLst>
            <a:outerShdw dist="91581" dir="19578596" algn="ctr" rotWithShape="0">
              <a:schemeClr val="hlink"/>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a:defRPr sz="2000" u="sng">
                <a:solidFill>
                  <a:schemeClr val="tx1"/>
                </a:solidFill>
                <a:latin typeface="Arial" panose="020B0604020202020204" pitchFamily="34" charset="0"/>
              </a:defRPr>
            </a:lvl1pPr>
            <a:lvl2pPr marL="742950" indent="-285750" algn="ctr">
              <a:defRPr sz="2000" u="sng">
                <a:solidFill>
                  <a:schemeClr val="tx1"/>
                </a:solidFill>
                <a:latin typeface="Arial" panose="020B0604020202020204" pitchFamily="34" charset="0"/>
              </a:defRPr>
            </a:lvl2pPr>
            <a:lvl3pPr marL="1143000" indent="-228600" algn="ctr">
              <a:defRPr sz="2000" u="sng">
                <a:solidFill>
                  <a:schemeClr val="tx1"/>
                </a:solidFill>
                <a:latin typeface="Arial" panose="020B0604020202020204" pitchFamily="34" charset="0"/>
              </a:defRPr>
            </a:lvl3pPr>
            <a:lvl4pPr marL="1600200" indent="-228600" algn="ctr">
              <a:defRPr sz="2000" u="sng">
                <a:solidFill>
                  <a:schemeClr val="tx1"/>
                </a:solidFill>
                <a:latin typeface="Arial" panose="020B0604020202020204" pitchFamily="34" charset="0"/>
              </a:defRPr>
            </a:lvl4pPr>
            <a:lvl5pPr marL="2057400" indent="-228600" algn="ctr">
              <a:defRPr sz="2000" u="sng">
                <a:solidFill>
                  <a:schemeClr val="tx1"/>
                </a:solidFill>
                <a:latin typeface="Arial" panose="020B0604020202020204" pitchFamily="34" charset="0"/>
              </a:defRPr>
            </a:lvl5pPr>
            <a:lvl6pPr marL="2514600" indent="-228600" algn="ctr" eaLnBrk="0" fontAlgn="base" hangingPunct="0">
              <a:spcBef>
                <a:spcPct val="0"/>
              </a:spcBef>
              <a:spcAft>
                <a:spcPct val="0"/>
              </a:spcAft>
              <a:defRPr sz="2000" u="sng">
                <a:solidFill>
                  <a:schemeClr val="tx1"/>
                </a:solidFill>
                <a:latin typeface="Arial" panose="020B0604020202020204" pitchFamily="34" charset="0"/>
              </a:defRPr>
            </a:lvl6pPr>
            <a:lvl7pPr marL="2971800" indent="-228600" algn="ctr" eaLnBrk="0" fontAlgn="base" hangingPunct="0">
              <a:spcBef>
                <a:spcPct val="0"/>
              </a:spcBef>
              <a:spcAft>
                <a:spcPct val="0"/>
              </a:spcAft>
              <a:defRPr sz="2000" u="sng">
                <a:solidFill>
                  <a:schemeClr val="tx1"/>
                </a:solidFill>
                <a:latin typeface="Arial" panose="020B0604020202020204" pitchFamily="34" charset="0"/>
              </a:defRPr>
            </a:lvl7pPr>
            <a:lvl8pPr marL="3429000" indent="-228600" algn="ctr" eaLnBrk="0" fontAlgn="base" hangingPunct="0">
              <a:spcBef>
                <a:spcPct val="0"/>
              </a:spcBef>
              <a:spcAft>
                <a:spcPct val="0"/>
              </a:spcAft>
              <a:defRPr sz="2000" u="sng">
                <a:solidFill>
                  <a:schemeClr val="tx1"/>
                </a:solidFill>
                <a:latin typeface="Arial" panose="020B0604020202020204" pitchFamily="34" charset="0"/>
              </a:defRPr>
            </a:lvl8pPr>
            <a:lvl9pPr marL="3886200" indent="-228600" algn="ctr" eaLnBrk="0" fontAlgn="base" hangingPunct="0">
              <a:spcBef>
                <a:spcPct val="0"/>
              </a:spcBef>
              <a:spcAft>
                <a:spcPct val="0"/>
              </a:spcAft>
              <a:defRPr sz="2000" u="sng">
                <a:solidFill>
                  <a:schemeClr val="tx1"/>
                </a:solidFill>
                <a:latin typeface="Arial" panose="020B0604020202020204" pitchFamily="34" charset="0"/>
              </a:defRPr>
            </a:lvl9pPr>
          </a:lstStyle>
          <a:p>
            <a:pPr eaLnBrk="1" hangingPunct="1">
              <a:defRPr/>
            </a:pPr>
            <a:endParaRPr lang="en-US" altLang="en-US"/>
          </a:p>
        </p:txBody>
      </p:sp>
      <p:sp>
        <p:nvSpPr>
          <p:cNvPr id="1029" name="Rectangle 116"/>
          <p:cNvSpPr>
            <a:spLocks noChangeArrowheads="1"/>
          </p:cNvSpPr>
          <p:nvPr/>
        </p:nvSpPr>
        <p:spPr bwMode="auto">
          <a:xfrm>
            <a:off x="533400" y="457200"/>
            <a:ext cx="8116888" cy="5922963"/>
          </a:xfrm>
          <a:prstGeom prst="rect">
            <a:avLst/>
          </a:prstGeom>
          <a:solidFill>
            <a:schemeClr val="bg1"/>
          </a:solidFill>
          <a:ln w="12700">
            <a:solidFill>
              <a:srgbClr val="0000FF"/>
            </a:solidFill>
            <a:miter lim="800000"/>
            <a:headEnd/>
            <a:tailEnd/>
          </a:ln>
          <a:effectLst>
            <a:outerShdw dist="71842" dir="2700000" algn="ctr" rotWithShape="0">
              <a:srgbClr val="777777"/>
            </a:outerShdw>
          </a:effectLst>
        </p:spPr>
        <p:txBody>
          <a:bodyPr wrap="none" anchor="ctr"/>
          <a:lstStyle>
            <a:lvl1pPr algn="ctr">
              <a:defRPr sz="2000" u="sng">
                <a:solidFill>
                  <a:schemeClr val="tx1"/>
                </a:solidFill>
                <a:latin typeface="Arial" panose="020B0604020202020204" pitchFamily="34" charset="0"/>
              </a:defRPr>
            </a:lvl1pPr>
            <a:lvl2pPr marL="742950" indent="-285750" algn="ctr">
              <a:defRPr sz="2000" u="sng">
                <a:solidFill>
                  <a:schemeClr val="tx1"/>
                </a:solidFill>
                <a:latin typeface="Arial" panose="020B0604020202020204" pitchFamily="34" charset="0"/>
              </a:defRPr>
            </a:lvl2pPr>
            <a:lvl3pPr marL="1143000" indent="-228600" algn="ctr">
              <a:defRPr sz="2000" u="sng">
                <a:solidFill>
                  <a:schemeClr val="tx1"/>
                </a:solidFill>
                <a:latin typeface="Arial" panose="020B0604020202020204" pitchFamily="34" charset="0"/>
              </a:defRPr>
            </a:lvl3pPr>
            <a:lvl4pPr marL="1600200" indent="-228600" algn="ctr">
              <a:defRPr sz="2000" u="sng">
                <a:solidFill>
                  <a:schemeClr val="tx1"/>
                </a:solidFill>
                <a:latin typeface="Arial" panose="020B0604020202020204" pitchFamily="34" charset="0"/>
              </a:defRPr>
            </a:lvl4pPr>
            <a:lvl5pPr marL="2057400" indent="-228600" algn="ctr">
              <a:defRPr sz="2000" u="sng">
                <a:solidFill>
                  <a:schemeClr val="tx1"/>
                </a:solidFill>
                <a:latin typeface="Arial" panose="020B0604020202020204" pitchFamily="34" charset="0"/>
              </a:defRPr>
            </a:lvl5pPr>
            <a:lvl6pPr marL="2514600" indent="-228600" algn="ctr" eaLnBrk="0" fontAlgn="base" hangingPunct="0">
              <a:spcBef>
                <a:spcPct val="0"/>
              </a:spcBef>
              <a:spcAft>
                <a:spcPct val="0"/>
              </a:spcAft>
              <a:defRPr sz="2000" u="sng">
                <a:solidFill>
                  <a:schemeClr val="tx1"/>
                </a:solidFill>
                <a:latin typeface="Arial" panose="020B0604020202020204" pitchFamily="34" charset="0"/>
              </a:defRPr>
            </a:lvl6pPr>
            <a:lvl7pPr marL="2971800" indent="-228600" algn="ctr" eaLnBrk="0" fontAlgn="base" hangingPunct="0">
              <a:spcBef>
                <a:spcPct val="0"/>
              </a:spcBef>
              <a:spcAft>
                <a:spcPct val="0"/>
              </a:spcAft>
              <a:defRPr sz="2000" u="sng">
                <a:solidFill>
                  <a:schemeClr val="tx1"/>
                </a:solidFill>
                <a:latin typeface="Arial" panose="020B0604020202020204" pitchFamily="34" charset="0"/>
              </a:defRPr>
            </a:lvl7pPr>
            <a:lvl8pPr marL="3429000" indent="-228600" algn="ctr" eaLnBrk="0" fontAlgn="base" hangingPunct="0">
              <a:spcBef>
                <a:spcPct val="0"/>
              </a:spcBef>
              <a:spcAft>
                <a:spcPct val="0"/>
              </a:spcAft>
              <a:defRPr sz="2000" u="sng">
                <a:solidFill>
                  <a:schemeClr val="tx1"/>
                </a:solidFill>
                <a:latin typeface="Arial" panose="020B0604020202020204" pitchFamily="34" charset="0"/>
              </a:defRPr>
            </a:lvl8pPr>
            <a:lvl9pPr marL="3886200" indent="-228600" algn="ctr" eaLnBrk="0" fontAlgn="base" hangingPunct="0">
              <a:spcBef>
                <a:spcPct val="0"/>
              </a:spcBef>
              <a:spcAft>
                <a:spcPct val="0"/>
              </a:spcAft>
              <a:defRPr sz="2000" u="sng">
                <a:solidFill>
                  <a:schemeClr val="tx1"/>
                </a:solidFill>
                <a:latin typeface="Arial" panose="020B0604020202020204" pitchFamily="34" charset="0"/>
              </a:defRPr>
            </a:lvl9pPr>
          </a:lstStyle>
          <a:p>
            <a:pPr eaLnBrk="1" hangingPunct="1">
              <a:defRPr/>
            </a:pPr>
            <a:endParaRPr lang="en-US" altLang="en-US"/>
          </a:p>
        </p:txBody>
      </p:sp>
      <p:pic>
        <p:nvPicPr>
          <p:cNvPr id="1030" name="Picture 192" descr="mcmaster,logo"/>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1438" y="57150"/>
            <a:ext cx="1438275" cy="79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Rectangle 193"/>
          <p:cNvSpPr>
            <a:spLocks noGrp="1" noChangeArrowheads="1"/>
          </p:cNvSpPr>
          <p:nvPr>
            <p:ph type="title"/>
          </p:nvPr>
        </p:nvSpPr>
        <p:spPr bwMode="auto">
          <a:xfrm>
            <a:off x="1187450" y="152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ctr" rtl="0" eaLnBrk="0" fontAlgn="base" hangingPunct="0">
        <a:spcBef>
          <a:spcPct val="0"/>
        </a:spcBef>
        <a:spcAft>
          <a:spcPct val="0"/>
        </a:spcAft>
        <a:defRPr sz="3200" b="1">
          <a:solidFill>
            <a:srgbClr val="000099"/>
          </a:solidFill>
          <a:latin typeface="+mj-lt"/>
          <a:ea typeface="+mj-ea"/>
          <a:cs typeface="+mj-cs"/>
        </a:defRPr>
      </a:lvl1pPr>
      <a:lvl2pPr algn="ctr" rtl="0" eaLnBrk="0" fontAlgn="base" hangingPunct="0">
        <a:spcBef>
          <a:spcPct val="0"/>
        </a:spcBef>
        <a:spcAft>
          <a:spcPct val="0"/>
        </a:spcAft>
        <a:defRPr sz="3200" b="1">
          <a:solidFill>
            <a:srgbClr val="000099"/>
          </a:solidFill>
          <a:latin typeface="Arial" charset="0"/>
        </a:defRPr>
      </a:lvl2pPr>
      <a:lvl3pPr algn="ctr" rtl="0" eaLnBrk="0" fontAlgn="base" hangingPunct="0">
        <a:spcBef>
          <a:spcPct val="0"/>
        </a:spcBef>
        <a:spcAft>
          <a:spcPct val="0"/>
        </a:spcAft>
        <a:defRPr sz="3200" b="1">
          <a:solidFill>
            <a:srgbClr val="000099"/>
          </a:solidFill>
          <a:latin typeface="Arial" charset="0"/>
        </a:defRPr>
      </a:lvl3pPr>
      <a:lvl4pPr algn="ctr" rtl="0" eaLnBrk="0" fontAlgn="base" hangingPunct="0">
        <a:spcBef>
          <a:spcPct val="0"/>
        </a:spcBef>
        <a:spcAft>
          <a:spcPct val="0"/>
        </a:spcAft>
        <a:defRPr sz="3200" b="1">
          <a:solidFill>
            <a:srgbClr val="000099"/>
          </a:solidFill>
          <a:latin typeface="Arial" charset="0"/>
        </a:defRPr>
      </a:lvl4pPr>
      <a:lvl5pPr algn="ctr" rtl="0" eaLnBrk="0" fontAlgn="base" hangingPunct="0">
        <a:spcBef>
          <a:spcPct val="0"/>
        </a:spcBef>
        <a:spcAft>
          <a:spcPct val="0"/>
        </a:spcAft>
        <a:defRPr sz="3200" b="1">
          <a:solidFill>
            <a:srgbClr val="000099"/>
          </a:solidFill>
          <a:latin typeface="Arial" charset="0"/>
        </a:defRPr>
      </a:lvl5pPr>
      <a:lvl6pPr marL="457200" algn="ctr" rtl="0" eaLnBrk="0" fontAlgn="base" hangingPunct="0">
        <a:spcBef>
          <a:spcPct val="0"/>
        </a:spcBef>
        <a:spcAft>
          <a:spcPct val="0"/>
        </a:spcAft>
        <a:defRPr sz="3200" b="1">
          <a:solidFill>
            <a:srgbClr val="000099"/>
          </a:solidFill>
          <a:latin typeface="Arial" charset="0"/>
        </a:defRPr>
      </a:lvl6pPr>
      <a:lvl7pPr marL="914400" algn="ctr" rtl="0" eaLnBrk="0" fontAlgn="base" hangingPunct="0">
        <a:spcBef>
          <a:spcPct val="0"/>
        </a:spcBef>
        <a:spcAft>
          <a:spcPct val="0"/>
        </a:spcAft>
        <a:defRPr sz="3200" b="1">
          <a:solidFill>
            <a:srgbClr val="000099"/>
          </a:solidFill>
          <a:latin typeface="Arial" charset="0"/>
        </a:defRPr>
      </a:lvl7pPr>
      <a:lvl8pPr marL="1371600" algn="ctr" rtl="0" eaLnBrk="0" fontAlgn="base" hangingPunct="0">
        <a:spcBef>
          <a:spcPct val="0"/>
        </a:spcBef>
        <a:spcAft>
          <a:spcPct val="0"/>
        </a:spcAft>
        <a:defRPr sz="3200" b="1">
          <a:solidFill>
            <a:srgbClr val="000099"/>
          </a:solidFill>
          <a:latin typeface="Arial" charset="0"/>
        </a:defRPr>
      </a:lvl8pPr>
      <a:lvl9pPr marL="1828800" algn="ctr" rtl="0" eaLnBrk="0" fontAlgn="base" hangingPunct="0">
        <a:spcBef>
          <a:spcPct val="0"/>
        </a:spcBef>
        <a:spcAft>
          <a:spcPct val="0"/>
        </a:spcAft>
        <a:defRPr sz="3200" b="1">
          <a:solidFill>
            <a:srgbClr val="000099"/>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Monotype Sort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100000"/>
        <a:buChar char="–"/>
        <a:defRPr sz="2400">
          <a:solidFill>
            <a:schemeClr val="tx1"/>
          </a:solidFill>
          <a:latin typeface="+mn-lt"/>
        </a:defRPr>
      </a:lvl2pPr>
      <a:lvl3pPr marL="1085850" indent="-228600" algn="l" rtl="0" eaLnBrk="0" fontAlgn="base" hangingPunct="0">
        <a:spcBef>
          <a:spcPct val="20000"/>
        </a:spcBef>
        <a:spcAft>
          <a:spcPct val="0"/>
        </a:spcAft>
        <a:buClr>
          <a:schemeClr val="tx1"/>
        </a:buClr>
        <a:buSzPct val="100000"/>
        <a:buChar char="-"/>
        <a:defRPr sz="2000">
          <a:solidFill>
            <a:schemeClr val="tx1"/>
          </a:solidFill>
          <a:latin typeface="+mn-lt"/>
        </a:defRPr>
      </a:lvl3pPr>
      <a:lvl4pPr marL="1428750" indent="-228600" algn="l" rtl="0" eaLnBrk="0" fontAlgn="base" hangingPunct="0">
        <a:spcBef>
          <a:spcPct val="20000"/>
        </a:spcBef>
        <a:spcAft>
          <a:spcPct val="0"/>
        </a:spcAft>
        <a:buClr>
          <a:schemeClr val="tx1"/>
        </a:buClr>
        <a:buSzPct val="65000"/>
        <a:buFont typeface="Monotype Sorts" pitchFamily="2" charset="2"/>
        <a:buChar char="n"/>
        <a:defRPr>
          <a:solidFill>
            <a:schemeClr val="tx1"/>
          </a:solidFill>
          <a:latin typeface="+mn-lt"/>
        </a:defRPr>
      </a:lvl4pPr>
      <a:lvl5pPr marL="1771650" indent="-228600" algn="l" rtl="0" eaLnBrk="0" fontAlgn="base" hangingPunct="0">
        <a:spcBef>
          <a:spcPct val="20000"/>
        </a:spcBef>
        <a:spcAft>
          <a:spcPct val="0"/>
        </a:spcAft>
        <a:buClr>
          <a:schemeClr val="tx1"/>
        </a:buClr>
        <a:buSzPct val="100000"/>
        <a:buChar char="–"/>
        <a:defRPr sz="1600">
          <a:solidFill>
            <a:schemeClr val="tx1"/>
          </a:solidFill>
          <a:latin typeface="+mn-lt"/>
        </a:defRPr>
      </a:lvl5pPr>
      <a:lvl6pPr marL="2228850" indent="-228600" algn="l" rtl="0" eaLnBrk="0" fontAlgn="base" hangingPunct="0">
        <a:spcBef>
          <a:spcPct val="20000"/>
        </a:spcBef>
        <a:spcAft>
          <a:spcPct val="0"/>
        </a:spcAft>
        <a:buClr>
          <a:schemeClr val="tx1"/>
        </a:buClr>
        <a:buSzPct val="100000"/>
        <a:buChar char="–"/>
        <a:defRPr sz="1600">
          <a:solidFill>
            <a:schemeClr val="tx1"/>
          </a:solidFill>
          <a:latin typeface="+mn-lt"/>
        </a:defRPr>
      </a:lvl6pPr>
      <a:lvl7pPr marL="2686050" indent="-228600" algn="l" rtl="0" eaLnBrk="0" fontAlgn="base" hangingPunct="0">
        <a:spcBef>
          <a:spcPct val="20000"/>
        </a:spcBef>
        <a:spcAft>
          <a:spcPct val="0"/>
        </a:spcAft>
        <a:buClr>
          <a:schemeClr val="tx1"/>
        </a:buClr>
        <a:buSzPct val="100000"/>
        <a:buChar char="–"/>
        <a:defRPr sz="1600">
          <a:solidFill>
            <a:schemeClr val="tx1"/>
          </a:solidFill>
          <a:latin typeface="+mn-lt"/>
        </a:defRPr>
      </a:lvl7pPr>
      <a:lvl8pPr marL="3143250" indent="-228600" algn="l" rtl="0" eaLnBrk="0" fontAlgn="base" hangingPunct="0">
        <a:spcBef>
          <a:spcPct val="20000"/>
        </a:spcBef>
        <a:spcAft>
          <a:spcPct val="0"/>
        </a:spcAft>
        <a:buClr>
          <a:schemeClr val="tx1"/>
        </a:buClr>
        <a:buSzPct val="100000"/>
        <a:buChar char="–"/>
        <a:defRPr sz="1600">
          <a:solidFill>
            <a:schemeClr val="tx1"/>
          </a:solidFill>
          <a:latin typeface="+mn-lt"/>
        </a:defRPr>
      </a:lvl8pPr>
      <a:lvl9pPr marL="3600450" indent="-228600" algn="l" rtl="0" eaLnBrk="0" fontAlgn="base" hangingPunct="0">
        <a:spcBef>
          <a:spcPct val="20000"/>
        </a:spcBef>
        <a:spcAft>
          <a:spcPct val="0"/>
        </a:spcAft>
        <a:buClr>
          <a:schemeClr val="tx1"/>
        </a:buClr>
        <a:buSzPct val="10000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89694" y="1268760"/>
            <a:ext cx="8964612" cy="1470025"/>
          </a:xfrm>
        </p:spPr>
        <p:txBody>
          <a:bodyPr/>
          <a:lstStyle/>
          <a:p>
            <a:r>
              <a:rPr lang="en-US" altLang="en-US" dirty="0"/>
              <a:t>Welcome to </a:t>
            </a:r>
            <a:br>
              <a:rPr lang="en-US" altLang="en-US" dirty="0"/>
            </a:br>
            <a:r>
              <a:rPr lang="en-US" altLang="en-US" dirty="0"/>
              <a:t>McMaster University ECE Department</a:t>
            </a:r>
          </a:p>
        </p:txBody>
      </p:sp>
      <p:sp>
        <p:nvSpPr>
          <p:cNvPr id="4099" name="Rectangle 3"/>
          <p:cNvSpPr>
            <a:spLocks noGrp="1" noChangeArrowheads="1"/>
          </p:cNvSpPr>
          <p:nvPr>
            <p:ph type="subTitle" idx="1"/>
          </p:nvPr>
        </p:nvSpPr>
        <p:spPr>
          <a:xfrm>
            <a:off x="467519" y="2996952"/>
            <a:ext cx="8208962" cy="2063750"/>
          </a:xfrm>
        </p:spPr>
        <p:txBody>
          <a:bodyPr/>
          <a:lstStyle/>
          <a:p>
            <a:pPr>
              <a:lnSpc>
                <a:spcPct val="90000"/>
              </a:lnSpc>
            </a:pPr>
            <a:r>
              <a:rPr lang="en-US" altLang="en-US" sz="2000" dirty="0"/>
              <a:t>Dr. S. </a:t>
            </a:r>
            <a:r>
              <a:rPr lang="en-US" altLang="en-US" sz="2000" dirty="0" err="1"/>
              <a:t>Sirouspour</a:t>
            </a:r>
            <a:endParaRPr lang="en-US" altLang="en-US" sz="2000" dirty="0"/>
          </a:p>
          <a:p>
            <a:pPr>
              <a:lnSpc>
                <a:spcPct val="90000"/>
              </a:lnSpc>
            </a:pPr>
            <a:r>
              <a:rPr lang="en-US" altLang="en-US" sz="2000" dirty="0"/>
              <a:t>Associate Chair for Graduate Studies</a:t>
            </a:r>
          </a:p>
          <a:p>
            <a:pPr>
              <a:lnSpc>
                <a:spcPct val="90000"/>
              </a:lnSpc>
            </a:pPr>
            <a:r>
              <a:rPr lang="en-US" altLang="en-US" sz="2000" dirty="0"/>
              <a:t>Room ITB A319</a:t>
            </a:r>
          </a:p>
          <a:p>
            <a:pPr>
              <a:lnSpc>
                <a:spcPct val="90000"/>
              </a:lnSpc>
            </a:pPr>
            <a:r>
              <a:rPr lang="en-US" altLang="en-US" sz="2000" dirty="0"/>
              <a:t>Phone: 905 525 9140 Ext. 26238</a:t>
            </a:r>
          </a:p>
          <a:p>
            <a:pPr>
              <a:lnSpc>
                <a:spcPct val="90000"/>
              </a:lnSpc>
            </a:pPr>
            <a:r>
              <a:rPr lang="en-US" altLang="en-US" sz="2000" dirty="0"/>
              <a:t>Email: </a:t>
            </a:r>
            <a:r>
              <a:rPr lang="en-US" altLang="en-US" sz="2000" u="sng" dirty="0"/>
              <a:t>sirous@mcmaster.ca</a:t>
            </a:r>
            <a:endParaRPr lang="en-US" altLang="en-US" sz="2000" dirty="0"/>
          </a:p>
        </p:txBody>
      </p:sp>
      <p:sp>
        <p:nvSpPr>
          <p:cNvPr id="2" name="TextBox 1">
            <a:extLst>
              <a:ext uri="{FF2B5EF4-FFF2-40B4-BE49-F238E27FC236}">
                <a16:creationId xmlns:a16="http://schemas.microsoft.com/office/drawing/2014/main" id="{812F0FC0-86DF-4238-9B65-7A2FE28AE663}"/>
              </a:ext>
            </a:extLst>
          </p:cNvPr>
          <p:cNvSpPr txBox="1"/>
          <p:nvPr/>
        </p:nvSpPr>
        <p:spPr>
          <a:xfrm>
            <a:off x="3185846" y="5517232"/>
            <a:ext cx="2772308" cy="400110"/>
          </a:xfrm>
          <a:prstGeom prst="rect">
            <a:avLst/>
          </a:prstGeom>
          <a:noFill/>
        </p:spPr>
        <p:txBody>
          <a:bodyPr wrap="square" rtlCol="0">
            <a:spAutoFit/>
          </a:bodyPr>
          <a:lstStyle/>
          <a:p>
            <a:r>
              <a:rPr lang="en-CA" b="1" dirty="0">
                <a:solidFill>
                  <a:srgbClr val="000099"/>
                </a:solidFill>
              </a:rPr>
              <a:t>eng.mcmaster.ca/</a:t>
            </a:r>
            <a:r>
              <a:rPr lang="en-CA" b="1" dirty="0" err="1">
                <a:solidFill>
                  <a:srgbClr val="000099"/>
                </a:solidFill>
              </a:rPr>
              <a:t>ece</a:t>
            </a:r>
            <a:endParaRPr lang="en-CA" b="1" dirty="0">
              <a:solidFill>
                <a:srgbClr val="000099"/>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1"/>
              </a:buClr>
              <a:buSzPct val="75000"/>
              <a:buFont typeface="Monotype Sorts" pitchFamily="2" charset="2"/>
              <a:buChar char="n"/>
              <a:defRPr sz="2800">
                <a:solidFill>
                  <a:schemeClr val="tx1"/>
                </a:solidFill>
                <a:latin typeface="Arial" panose="020B0604020202020204" pitchFamily="34" charset="0"/>
              </a:defRPr>
            </a:lvl1pPr>
            <a:lvl2pPr marL="742950" indent="-285750">
              <a:spcBef>
                <a:spcPct val="20000"/>
              </a:spcBef>
              <a:buClr>
                <a:schemeClr val="tx1"/>
              </a:buClr>
              <a:buSzPct val="100000"/>
              <a:buChar char="–"/>
              <a:defRPr sz="2400">
                <a:solidFill>
                  <a:schemeClr val="tx1"/>
                </a:solidFill>
                <a:latin typeface="Arial" panose="020B0604020202020204" pitchFamily="34" charset="0"/>
              </a:defRPr>
            </a:lvl2pPr>
            <a:lvl3pPr marL="1143000" indent="-228600">
              <a:spcBef>
                <a:spcPct val="20000"/>
              </a:spcBef>
              <a:buClr>
                <a:schemeClr val="tx1"/>
              </a:buClr>
              <a:buSzPct val="100000"/>
              <a:buChar char="-"/>
              <a:defRPr sz="2000">
                <a:solidFill>
                  <a:schemeClr val="tx1"/>
                </a:solidFill>
                <a:latin typeface="Arial" panose="020B0604020202020204" pitchFamily="34" charset="0"/>
              </a:defRPr>
            </a:lvl3pPr>
            <a:lvl4pPr marL="1600200" indent="-228600">
              <a:spcBef>
                <a:spcPct val="20000"/>
              </a:spcBef>
              <a:buClr>
                <a:schemeClr val="tx1"/>
              </a:buClr>
              <a:buSzPct val="65000"/>
              <a:buFont typeface="Monotype Sorts" pitchFamily="2" charset="2"/>
              <a:buChar char="n"/>
              <a:defRPr>
                <a:solidFill>
                  <a:schemeClr val="tx1"/>
                </a:solidFill>
                <a:latin typeface="Arial" panose="020B0604020202020204" pitchFamily="34" charset="0"/>
              </a:defRPr>
            </a:lvl4pPr>
            <a:lvl5pPr marL="2057400" indent="-228600">
              <a:spcBef>
                <a:spcPct val="20000"/>
              </a:spcBef>
              <a:buClr>
                <a:schemeClr val="tx1"/>
              </a:buClr>
              <a:buSzPct val="10000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9pPr>
          </a:lstStyle>
          <a:p>
            <a:pPr>
              <a:spcBef>
                <a:spcPct val="0"/>
              </a:spcBef>
              <a:buClrTx/>
              <a:buSzTx/>
              <a:buFontTx/>
              <a:buNone/>
            </a:pPr>
            <a:fld id="{01FC6DA1-D93B-406D-9881-4C7A657AD8D4}" type="slidenum">
              <a:rPr lang="en-US" altLang="en-US" sz="1400" smtClean="0"/>
              <a:pPr>
                <a:spcBef>
                  <a:spcPct val="0"/>
                </a:spcBef>
                <a:buClrTx/>
                <a:buSzTx/>
                <a:buFontTx/>
                <a:buNone/>
              </a:pPr>
              <a:t>10</a:t>
            </a:fld>
            <a:endParaRPr lang="en-US" altLang="en-US" sz="1400"/>
          </a:p>
        </p:txBody>
      </p:sp>
      <p:sp>
        <p:nvSpPr>
          <p:cNvPr id="13315" name="Rectangle 2"/>
          <p:cNvSpPr>
            <a:spLocks noGrp="1" noChangeArrowheads="1"/>
          </p:cNvSpPr>
          <p:nvPr>
            <p:ph type="title"/>
          </p:nvPr>
        </p:nvSpPr>
        <p:spPr/>
        <p:txBody>
          <a:bodyPr/>
          <a:lstStyle/>
          <a:p>
            <a:r>
              <a:rPr lang="en-US" altLang="en-US"/>
              <a:t>Potential TA Duties</a:t>
            </a:r>
          </a:p>
        </p:txBody>
      </p:sp>
      <p:sp>
        <p:nvSpPr>
          <p:cNvPr id="12292" name="Rectangle 3"/>
          <p:cNvSpPr>
            <a:spLocks noGrp="1" noChangeArrowheads="1"/>
          </p:cNvSpPr>
          <p:nvPr>
            <p:ph type="body" idx="1"/>
          </p:nvPr>
        </p:nvSpPr>
        <p:spPr>
          <a:xfrm>
            <a:off x="457200" y="1125538"/>
            <a:ext cx="8686800" cy="5256212"/>
          </a:xfrm>
        </p:spPr>
        <p:txBody>
          <a:bodyPr>
            <a:normAutofit lnSpcReduction="10000"/>
          </a:bodyPr>
          <a:lstStyle/>
          <a:p>
            <a:pPr>
              <a:defRPr/>
            </a:pPr>
            <a:r>
              <a:rPr lang="en-US" altLang="en-US" sz="2400" dirty="0"/>
              <a:t>Tutorial instructor:</a:t>
            </a:r>
          </a:p>
          <a:p>
            <a:pPr lvl="1">
              <a:defRPr/>
            </a:pPr>
            <a:r>
              <a:rPr lang="en-US" altLang="en-US" sz="2000" dirty="0"/>
              <a:t>Present problem solutions, take up assignments, etc. </a:t>
            </a:r>
          </a:p>
          <a:p>
            <a:pPr lvl="1">
              <a:defRPr/>
            </a:pPr>
            <a:r>
              <a:rPr lang="en-US" altLang="en-US" sz="2000" dirty="0"/>
              <a:t>The instructor may want you to develop and post tutorial problem solutions on the course web site or library.</a:t>
            </a:r>
          </a:p>
          <a:p>
            <a:pPr lvl="1">
              <a:defRPr/>
            </a:pPr>
            <a:r>
              <a:rPr lang="en-US" altLang="en-US" sz="2000" dirty="0"/>
              <a:t>Provides valuable experience in teaching and presentation skills.</a:t>
            </a:r>
          </a:p>
          <a:p>
            <a:pPr>
              <a:defRPr/>
            </a:pPr>
            <a:r>
              <a:rPr lang="en-US" altLang="en-US" sz="2400" dirty="0"/>
              <a:t>Laboratory assistant:</a:t>
            </a:r>
          </a:p>
          <a:p>
            <a:pPr lvl="1">
              <a:defRPr/>
            </a:pPr>
            <a:r>
              <a:rPr lang="en-US" altLang="en-US" sz="2000" dirty="0"/>
              <a:t>Assist undergraduate students in performing laboratories </a:t>
            </a:r>
          </a:p>
          <a:p>
            <a:pPr lvl="1">
              <a:defRPr/>
            </a:pPr>
            <a:r>
              <a:rPr lang="en-US" altLang="en-US" sz="2000" dirty="0"/>
              <a:t>Safety is a primary concern and should be discussed with the instructor. Students should never be left unattended in the lab.</a:t>
            </a:r>
          </a:p>
          <a:p>
            <a:pPr lvl="1">
              <a:defRPr/>
            </a:pPr>
            <a:r>
              <a:rPr lang="en-US" altLang="en-US" sz="2000" dirty="0"/>
              <a:t>Security is very important. Laboratories should never be left open and should be properly locked when the lab is over. Appropriate equipment should be powered off.</a:t>
            </a:r>
          </a:p>
          <a:p>
            <a:pPr lvl="1">
              <a:defRPr/>
            </a:pPr>
            <a:r>
              <a:rPr lang="en-US" altLang="en-US" sz="2000" dirty="0"/>
              <a:t>Discuss these issues with the instructor at the start of the term.</a:t>
            </a:r>
          </a:p>
          <a:p>
            <a:pPr lvl="1">
              <a:defRPr/>
            </a:pPr>
            <a:r>
              <a:rPr lang="en-US" altLang="en-US" sz="2000" dirty="0">
                <a:solidFill>
                  <a:srgbClr val="000099"/>
                </a:solidFill>
              </a:rPr>
              <a:t>Do the lab work yourself before the sessions begin!</a:t>
            </a:r>
          </a:p>
          <a:p>
            <a:pPr>
              <a:defRPr/>
            </a:pPr>
            <a:r>
              <a:rPr lang="en-US" altLang="en-US" sz="2400" dirty="0"/>
              <a:t>Exam, midterm and lab write-up marking:</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a:t>Career Planning</a:t>
            </a:r>
          </a:p>
        </p:txBody>
      </p:sp>
      <p:sp>
        <p:nvSpPr>
          <p:cNvPr id="14339" name="Rectangle 3"/>
          <p:cNvSpPr>
            <a:spLocks noGrp="1" noChangeArrowheads="1"/>
          </p:cNvSpPr>
          <p:nvPr>
            <p:ph type="body" idx="1"/>
          </p:nvPr>
        </p:nvSpPr>
        <p:spPr/>
        <p:txBody>
          <a:bodyPr/>
          <a:lstStyle/>
          <a:p>
            <a:pPr>
              <a:lnSpc>
                <a:spcPct val="80000"/>
              </a:lnSpc>
              <a:buFont typeface="Monotype Sorts" pitchFamily="2" charset="2"/>
              <a:buNone/>
            </a:pPr>
            <a:r>
              <a:rPr lang="en-US" altLang="en-US" sz="2400" dirty="0"/>
              <a:t>   Graduate students in Masters or Doctoral programs are required to:</a:t>
            </a:r>
          </a:p>
          <a:p>
            <a:pPr>
              <a:lnSpc>
                <a:spcPct val="80000"/>
              </a:lnSpc>
            </a:pPr>
            <a:r>
              <a:rPr lang="en-US" altLang="en-US" sz="2400" dirty="0"/>
              <a:t>Complete a career planning exercise within your first academic year (September to August).</a:t>
            </a:r>
          </a:p>
          <a:p>
            <a:pPr>
              <a:lnSpc>
                <a:spcPct val="80000"/>
              </a:lnSpc>
            </a:pPr>
            <a:r>
              <a:rPr lang="en-US" altLang="en-US" sz="2400" dirty="0"/>
              <a:t>You will need to book through the department a planning session with a career specialist within the faculty and subsequently produce a report before the end of your first year. </a:t>
            </a:r>
          </a:p>
          <a:p>
            <a:pPr>
              <a:lnSpc>
                <a:spcPct val="80000"/>
              </a:lnSpc>
            </a:pPr>
            <a:r>
              <a:rPr lang="en-US" altLang="en-US" sz="2400" dirty="0"/>
              <a:t>The report may be of any length and must be submitted to the department's graduate advisor before the end of August in your first year.</a:t>
            </a:r>
          </a:p>
          <a:p>
            <a:pPr>
              <a:lnSpc>
                <a:spcPct val="80000"/>
              </a:lnSpc>
            </a:pPr>
            <a:r>
              <a:rPr lang="en-US" altLang="en-US" sz="2400" dirty="0"/>
              <a:t>Students entering in May of a given year may chose to submit the report in the second academic year instead. </a:t>
            </a:r>
          </a:p>
          <a:p>
            <a:pPr>
              <a:lnSpc>
                <a:spcPct val="80000"/>
              </a:lnSpc>
            </a:pPr>
            <a:endParaRPr lang="en-US" altLang="en-US" sz="2400" dirty="0"/>
          </a:p>
          <a:p>
            <a:pPr>
              <a:lnSpc>
                <a:spcPct val="80000"/>
              </a:lnSpc>
            </a:pPr>
            <a:endParaRPr lang="en-US" alt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a:extLst>
              <a:ext uri="{FF2B5EF4-FFF2-40B4-BE49-F238E27FC236}">
                <a16:creationId xmlns:a16="http://schemas.microsoft.com/office/drawing/2014/main" id="{494E6ECE-9244-47AB-8960-EE7A1763F520}"/>
              </a:ext>
            </a:extLst>
          </p:cNvPr>
          <p:cNvSpPr>
            <a:spLocks noGrp="1"/>
          </p:cNvSpPr>
          <p:nvPr>
            <p:ph type="sldNum"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1"/>
              </a:buClr>
              <a:buSzPct val="75000"/>
              <a:buFont typeface="Monotype Sorts" pitchFamily="2" charset="2"/>
              <a:buChar char="n"/>
              <a:defRPr sz="2800">
                <a:solidFill>
                  <a:schemeClr val="tx1"/>
                </a:solidFill>
                <a:latin typeface="Arial" panose="020B0604020202020204" pitchFamily="34" charset="0"/>
              </a:defRPr>
            </a:lvl1pPr>
            <a:lvl2pPr marL="742950" indent="-285750">
              <a:spcBef>
                <a:spcPct val="20000"/>
              </a:spcBef>
              <a:buClr>
                <a:schemeClr val="tx1"/>
              </a:buClr>
              <a:buSzPct val="100000"/>
              <a:buChar char="–"/>
              <a:defRPr sz="2400">
                <a:solidFill>
                  <a:schemeClr val="tx1"/>
                </a:solidFill>
                <a:latin typeface="Arial" panose="020B0604020202020204" pitchFamily="34" charset="0"/>
              </a:defRPr>
            </a:lvl2pPr>
            <a:lvl3pPr marL="1143000" indent="-228600">
              <a:spcBef>
                <a:spcPct val="20000"/>
              </a:spcBef>
              <a:buClr>
                <a:schemeClr val="tx1"/>
              </a:buClr>
              <a:buSzPct val="100000"/>
              <a:buChar char="-"/>
              <a:defRPr sz="2000">
                <a:solidFill>
                  <a:schemeClr val="tx1"/>
                </a:solidFill>
                <a:latin typeface="Arial" panose="020B0604020202020204" pitchFamily="34" charset="0"/>
              </a:defRPr>
            </a:lvl3pPr>
            <a:lvl4pPr marL="1600200" indent="-228600">
              <a:spcBef>
                <a:spcPct val="20000"/>
              </a:spcBef>
              <a:buClr>
                <a:schemeClr val="tx1"/>
              </a:buClr>
              <a:buSzPct val="65000"/>
              <a:buFont typeface="Monotype Sorts" pitchFamily="2" charset="2"/>
              <a:buChar char="n"/>
              <a:defRPr>
                <a:solidFill>
                  <a:schemeClr val="tx1"/>
                </a:solidFill>
                <a:latin typeface="Arial" panose="020B0604020202020204" pitchFamily="34" charset="0"/>
              </a:defRPr>
            </a:lvl4pPr>
            <a:lvl5pPr marL="2057400" indent="-228600">
              <a:spcBef>
                <a:spcPct val="20000"/>
              </a:spcBef>
              <a:buClr>
                <a:schemeClr val="tx1"/>
              </a:buClr>
              <a:buSzPct val="10000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9pPr>
          </a:lstStyle>
          <a:p>
            <a:pPr>
              <a:spcBef>
                <a:spcPct val="0"/>
              </a:spcBef>
              <a:buClrTx/>
              <a:buSzTx/>
              <a:buFontTx/>
              <a:buNone/>
            </a:pPr>
            <a:fld id="{44DDEA7F-0BC4-4F48-BA41-528C13342AB4}" type="slidenum">
              <a:rPr lang="en-US" altLang="en-US" sz="1400"/>
              <a:pPr>
                <a:spcBef>
                  <a:spcPct val="0"/>
                </a:spcBef>
                <a:buClrTx/>
                <a:buSzTx/>
                <a:buFontTx/>
                <a:buNone/>
              </a:pPr>
              <a:t>12</a:t>
            </a:fld>
            <a:endParaRPr lang="en-US" altLang="en-US" sz="1400"/>
          </a:p>
        </p:txBody>
      </p:sp>
      <p:sp>
        <p:nvSpPr>
          <p:cNvPr id="19459" name="Rectangle 2">
            <a:extLst>
              <a:ext uri="{FF2B5EF4-FFF2-40B4-BE49-F238E27FC236}">
                <a16:creationId xmlns:a16="http://schemas.microsoft.com/office/drawing/2014/main" id="{31E5E98E-2510-4BDE-B95B-DD3EA03A3C0B}"/>
              </a:ext>
            </a:extLst>
          </p:cNvPr>
          <p:cNvSpPr>
            <a:spLocks noGrp="1" noChangeArrowheads="1"/>
          </p:cNvSpPr>
          <p:nvPr>
            <p:ph type="title"/>
          </p:nvPr>
        </p:nvSpPr>
        <p:spPr>
          <a:xfrm>
            <a:off x="1716088" y="415925"/>
            <a:ext cx="7427912" cy="592138"/>
          </a:xfrm>
        </p:spPr>
        <p:txBody>
          <a:bodyPr/>
          <a:lstStyle/>
          <a:p>
            <a:r>
              <a:rPr lang="en-US" altLang="en-US"/>
              <a:t>Internships/co-ops</a:t>
            </a:r>
          </a:p>
        </p:txBody>
      </p:sp>
      <p:sp>
        <p:nvSpPr>
          <p:cNvPr id="19460" name="Rectangle 3">
            <a:extLst>
              <a:ext uri="{FF2B5EF4-FFF2-40B4-BE49-F238E27FC236}">
                <a16:creationId xmlns:a16="http://schemas.microsoft.com/office/drawing/2014/main" id="{9536861F-1E03-48A4-B4F8-B58B790D0399}"/>
              </a:ext>
            </a:extLst>
          </p:cNvPr>
          <p:cNvSpPr>
            <a:spLocks noGrp="1" noChangeArrowheads="1"/>
          </p:cNvSpPr>
          <p:nvPr>
            <p:ph type="body" idx="1"/>
          </p:nvPr>
        </p:nvSpPr>
        <p:spPr>
          <a:xfrm>
            <a:off x="304800" y="908720"/>
            <a:ext cx="8435975" cy="5616624"/>
          </a:xfrm>
        </p:spPr>
        <p:txBody>
          <a:bodyPr>
            <a:normAutofit fontScale="92500" lnSpcReduction="20000"/>
          </a:bodyPr>
          <a:lstStyle/>
          <a:p>
            <a:pPr lvl="1">
              <a:spcBef>
                <a:spcPts val="1200"/>
              </a:spcBef>
            </a:pPr>
            <a:r>
              <a:rPr lang="en-US" altLang="en-US" dirty="0"/>
              <a:t>Internships/co-ops can be taken by </a:t>
            </a:r>
            <a:r>
              <a:rPr lang="en-US" altLang="en-US" dirty="0" err="1"/>
              <a:t>M.A.Sc</a:t>
            </a:r>
            <a:r>
              <a:rPr lang="en-US" altLang="en-US" dirty="0"/>
              <a:t>. and Ph.D. students with permission of their supervisors and the department after 8 (</a:t>
            </a:r>
            <a:r>
              <a:rPr lang="en-US" altLang="en-US" dirty="0" err="1"/>
              <a:t>M.A.Sc</a:t>
            </a:r>
            <a:r>
              <a:rPr lang="en-US" altLang="en-US" dirty="0"/>
              <a:t>.) or 18 (PhD) months in the program.</a:t>
            </a:r>
          </a:p>
          <a:p>
            <a:pPr lvl="1">
              <a:spcBef>
                <a:spcPts val="1200"/>
              </a:spcBef>
            </a:pPr>
            <a:r>
              <a:rPr lang="en-US" altLang="en-US" dirty="0"/>
              <a:t>Students going on co-op must have completed the course ENGINEER 701 </a:t>
            </a:r>
            <a:r>
              <a:rPr lang="en-US" altLang="en-US" i="1" dirty="0"/>
              <a:t>Work Term Preparation</a:t>
            </a:r>
            <a:r>
              <a:rPr lang="en-US" altLang="en-US" dirty="0"/>
              <a:t> and be in good standing within their program, have completed a supervisory committee meeting that academic year, and Ph.D. students must have passed their comprehensive exam</a:t>
            </a:r>
          </a:p>
          <a:p>
            <a:pPr lvl="1">
              <a:spcBef>
                <a:spcPts val="1200"/>
              </a:spcBef>
            </a:pPr>
            <a:r>
              <a:rPr lang="en-US" altLang="en-US" dirty="0"/>
              <a:t>You can find jobs via </a:t>
            </a:r>
            <a:r>
              <a:rPr lang="en-US" altLang="en-US" dirty="0" err="1"/>
              <a:t>OSCARplus</a:t>
            </a:r>
            <a:r>
              <a:rPr lang="en-US" altLang="en-US" dirty="0"/>
              <a:t> or search directly for company listings (e.g., IBM, Celestica, Ontario Power)</a:t>
            </a:r>
          </a:p>
          <a:p>
            <a:pPr lvl="1">
              <a:spcBef>
                <a:spcPts val="1200"/>
              </a:spcBef>
            </a:pPr>
            <a:r>
              <a:rPr lang="en-US" altLang="en-US" dirty="0"/>
              <a:t>We can provide supporting letters/references</a:t>
            </a:r>
          </a:p>
          <a:p>
            <a:pPr lvl="1">
              <a:spcBef>
                <a:spcPts val="1200"/>
              </a:spcBef>
            </a:pPr>
            <a:r>
              <a:rPr lang="en-US" altLang="en-US" dirty="0"/>
              <a:t> </a:t>
            </a:r>
            <a:r>
              <a:rPr lang="en-US" altLang="en-US" u="sng" dirty="0"/>
              <a:t>4-12 months</a:t>
            </a:r>
            <a:r>
              <a:rPr lang="en-US" altLang="en-US" dirty="0"/>
              <a:t> for </a:t>
            </a:r>
            <a:r>
              <a:rPr lang="en-US" altLang="en-US" dirty="0" err="1"/>
              <a:t>M.A.Sc</a:t>
            </a:r>
            <a:r>
              <a:rPr lang="en-US" altLang="en-US" dirty="0"/>
              <a:t> and Ph.D. students</a:t>
            </a:r>
          </a:p>
          <a:p>
            <a:pPr lvl="1">
              <a:spcBef>
                <a:spcPts val="1200"/>
              </a:spcBef>
            </a:pPr>
            <a:r>
              <a:rPr lang="en-US" altLang="en-US" dirty="0"/>
              <a:t>International Students apply for Co-Op work </a:t>
            </a:r>
            <a:r>
              <a:rPr lang="en-US" altLang="en-US" dirty="0" err="1"/>
              <a:t>perimits</a:t>
            </a:r>
            <a:endParaRPr lang="en-US" altLang="en-US" dirty="0"/>
          </a:p>
          <a:p>
            <a:pPr lvl="1">
              <a:spcBef>
                <a:spcPts val="1200"/>
              </a:spcBef>
            </a:pPr>
            <a:r>
              <a:rPr lang="en-US" altLang="en-US" dirty="0"/>
              <a:t>Return to complete your degree after internship</a:t>
            </a:r>
          </a:p>
          <a:p>
            <a:pPr lvl="1">
              <a:spcBef>
                <a:spcPts val="1200"/>
              </a:spcBef>
            </a:pPr>
            <a:r>
              <a:rPr lang="en-US" altLang="en-US" dirty="0"/>
              <a:t>Significantly improves your career options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971550" y="152400"/>
            <a:ext cx="8229600" cy="1143000"/>
          </a:xfrm>
        </p:spPr>
        <p:txBody>
          <a:bodyPr/>
          <a:lstStyle/>
          <a:p>
            <a:br>
              <a:rPr lang="en-CA" altLang="en-US" sz="2400" dirty="0"/>
            </a:br>
            <a:r>
              <a:rPr lang="en-CA" altLang="en-US" sz="2400" dirty="0"/>
              <a:t> Ph.D. Supervisory Committee</a:t>
            </a:r>
            <a:br>
              <a:rPr lang="en-CA" altLang="en-US" sz="2400" dirty="0"/>
            </a:br>
            <a:r>
              <a:rPr lang="en-CA" altLang="en-US" sz="2400" dirty="0"/>
              <a:t>&amp; Comprehensive Exam</a:t>
            </a:r>
          </a:p>
        </p:txBody>
      </p:sp>
      <p:sp>
        <p:nvSpPr>
          <p:cNvPr id="3" name="Content Placeholder 2"/>
          <p:cNvSpPr>
            <a:spLocks noGrp="1"/>
          </p:cNvSpPr>
          <p:nvPr>
            <p:ph idx="1"/>
          </p:nvPr>
        </p:nvSpPr>
        <p:spPr/>
        <p:txBody>
          <a:bodyPr/>
          <a:lstStyle/>
          <a:p>
            <a:pPr>
              <a:defRPr/>
            </a:pPr>
            <a:r>
              <a:rPr lang="en-US" dirty="0"/>
              <a:t>Ph.D. Students need discuss the formation of a Supervisory Committee with their supervisor and organize a meeting of the committee in the first 12 months.</a:t>
            </a:r>
          </a:p>
          <a:p>
            <a:pPr>
              <a:defRPr/>
            </a:pPr>
            <a:r>
              <a:rPr lang="en-US" dirty="0"/>
              <a:t>After the first meeting, the student and committee will need to meet every 12 months or sooner, as required to help the student progress with their research.</a:t>
            </a:r>
          </a:p>
          <a:p>
            <a:pPr>
              <a:defRPr/>
            </a:pPr>
            <a:r>
              <a:rPr lang="en-US" dirty="0"/>
              <a:t>The committee and student also need to plan for the comprehensive exam to take place before the end of 20 months in the program.</a:t>
            </a:r>
          </a:p>
          <a:p>
            <a:pPr marL="0" indent="0">
              <a:buFont typeface="Monotype Sorts" pitchFamily="2" charset="2"/>
              <a:buNone/>
              <a:defRPr/>
            </a:pPr>
            <a:endParaRPr lang="en-CA" dirty="0"/>
          </a:p>
        </p:txBody>
      </p:sp>
      <p:sp>
        <p:nvSpPr>
          <p:cNvPr id="1536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1"/>
              </a:buClr>
              <a:buSzPct val="75000"/>
              <a:buFont typeface="Monotype Sorts" pitchFamily="2" charset="2"/>
              <a:buChar char="n"/>
              <a:defRPr sz="2800">
                <a:solidFill>
                  <a:schemeClr val="tx1"/>
                </a:solidFill>
                <a:latin typeface="Arial" panose="020B0604020202020204" pitchFamily="34" charset="0"/>
              </a:defRPr>
            </a:lvl1pPr>
            <a:lvl2pPr marL="742950" indent="-285750">
              <a:spcBef>
                <a:spcPct val="20000"/>
              </a:spcBef>
              <a:buClr>
                <a:schemeClr val="tx1"/>
              </a:buClr>
              <a:buSzPct val="100000"/>
              <a:buChar char="–"/>
              <a:defRPr sz="2400">
                <a:solidFill>
                  <a:schemeClr val="tx1"/>
                </a:solidFill>
                <a:latin typeface="Arial" panose="020B0604020202020204" pitchFamily="34" charset="0"/>
              </a:defRPr>
            </a:lvl2pPr>
            <a:lvl3pPr marL="1143000" indent="-228600">
              <a:spcBef>
                <a:spcPct val="20000"/>
              </a:spcBef>
              <a:buClr>
                <a:schemeClr val="tx1"/>
              </a:buClr>
              <a:buSzPct val="100000"/>
              <a:buChar char="-"/>
              <a:defRPr sz="2000">
                <a:solidFill>
                  <a:schemeClr val="tx1"/>
                </a:solidFill>
                <a:latin typeface="Arial" panose="020B0604020202020204" pitchFamily="34" charset="0"/>
              </a:defRPr>
            </a:lvl3pPr>
            <a:lvl4pPr marL="1600200" indent="-228600">
              <a:spcBef>
                <a:spcPct val="20000"/>
              </a:spcBef>
              <a:buClr>
                <a:schemeClr val="tx1"/>
              </a:buClr>
              <a:buSzPct val="65000"/>
              <a:buFont typeface="Monotype Sorts" pitchFamily="2" charset="2"/>
              <a:buChar char="n"/>
              <a:defRPr>
                <a:solidFill>
                  <a:schemeClr val="tx1"/>
                </a:solidFill>
                <a:latin typeface="Arial" panose="020B0604020202020204" pitchFamily="34" charset="0"/>
              </a:defRPr>
            </a:lvl4pPr>
            <a:lvl5pPr marL="2057400" indent="-228600">
              <a:spcBef>
                <a:spcPct val="20000"/>
              </a:spcBef>
              <a:buClr>
                <a:schemeClr val="tx1"/>
              </a:buClr>
              <a:buSzPct val="10000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9pPr>
          </a:lstStyle>
          <a:p>
            <a:pPr>
              <a:spcBef>
                <a:spcPct val="0"/>
              </a:spcBef>
              <a:buClrTx/>
              <a:buSzTx/>
              <a:buFontTx/>
              <a:buNone/>
            </a:pPr>
            <a:fld id="{CE01B7A9-DFED-49C5-986E-B4ECE0689F44}" type="slidenum">
              <a:rPr lang="en-US" altLang="en-US" sz="1400" smtClean="0"/>
              <a:pPr>
                <a:spcBef>
                  <a:spcPct val="0"/>
                </a:spcBef>
                <a:buClrTx/>
                <a:buSzTx/>
                <a:buFontTx/>
                <a:buNone/>
              </a:pPr>
              <a:t>13</a:t>
            </a:fld>
            <a:endParaRPr lang="en-US" altLang="en-US" sz="1400"/>
          </a:p>
        </p:txBody>
      </p:sp>
    </p:spTree>
    <p:extLst>
      <p:ext uri="{BB962C8B-B14F-4D97-AF65-F5344CB8AC3E}">
        <p14:creationId xmlns:p14="http://schemas.microsoft.com/office/powerpoint/2010/main" val="2473615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971550" y="152400"/>
            <a:ext cx="8229600" cy="1143000"/>
          </a:xfrm>
        </p:spPr>
        <p:txBody>
          <a:bodyPr/>
          <a:lstStyle/>
          <a:p>
            <a:br>
              <a:rPr lang="en-CA" altLang="en-US" sz="2400" dirty="0"/>
            </a:br>
            <a:r>
              <a:rPr lang="en-CA" altLang="en-US" sz="2400" dirty="0"/>
              <a:t> MANDATORY- Masters (</a:t>
            </a:r>
            <a:r>
              <a:rPr lang="en-CA" altLang="en-US" sz="2400" dirty="0" err="1"/>
              <a:t>M.A.Sc</a:t>
            </a:r>
            <a:r>
              <a:rPr lang="en-CA" altLang="en-US" sz="2400" dirty="0"/>
              <a:t>.)</a:t>
            </a:r>
            <a:br>
              <a:rPr lang="en-CA" altLang="en-US" sz="2400" dirty="0"/>
            </a:br>
            <a:r>
              <a:rPr lang="en-CA" altLang="en-US" sz="2400" dirty="0"/>
              <a:t> Supervision Reporting</a:t>
            </a:r>
          </a:p>
        </p:txBody>
      </p:sp>
      <p:sp>
        <p:nvSpPr>
          <p:cNvPr id="3" name="Content Placeholder 2"/>
          <p:cNvSpPr>
            <a:spLocks noGrp="1"/>
          </p:cNvSpPr>
          <p:nvPr>
            <p:ph idx="1"/>
          </p:nvPr>
        </p:nvSpPr>
        <p:spPr/>
        <p:txBody>
          <a:bodyPr/>
          <a:lstStyle/>
          <a:p>
            <a:pPr>
              <a:defRPr/>
            </a:pPr>
            <a:r>
              <a:rPr lang="en-US" dirty="0" err="1"/>
              <a:t>M.A.Sc</a:t>
            </a:r>
            <a:r>
              <a:rPr lang="en-US" dirty="0"/>
              <a:t>. Students will need to fill out a Supervisory Committee Report from with the Supervisor/Co-Supervisor (if applicable).</a:t>
            </a:r>
          </a:p>
          <a:p>
            <a:pPr>
              <a:defRPr/>
            </a:pPr>
            <a:r>
              <a:rPr lang="en-US" dirty="0"/>
              <a:t>Student must have a mid-program progress review and submit the form to the ECE Dept.</a:t>
            </a:r>
          </a:p>
          <a:p>
            <a:pPr>
              <a:defRPr/>
            </a:pPr>
            <a:r>
              <a:rPr lang="en-US" dirty="0"/>
              <a:t>This review should come within 6 months for students who are considering transferring to the Ph.D. program.  Otherwise, the review will occur within the first 12 months.</a:t>
            </a:r>
            <a:endParaRPr lang="en-CA" dirty="0"/>
          </a:p>
        </p:txBody>
      </p:sp>
      <p:sp>
        <p:nvSpPr>
          <p:cNvPr id="1536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1"/>
              </a:buClr>
              <a:buSzPct val="75000"/>
              <a:buFont typeface="Monotype Sorts" pitchFamily="2" charset="2"/>
              <a:buChar char="n"/>
              <a:defRPr sz="2800">
                <a:solidFill>
                  <a:schemeClr val="tx1"/>
                </a:solidFill>
                <a:latin typeface="Arial" panose="020B0604020202020204" pitchFamily="34" charset="0"/>
              </a:defRPr>
            </a:lvl1pPr>
            <a:lvl2pPr marL="742950" indent="-285750">
              <a:spcBef>
                <a:spcPct val="20000"/>
              </a:spcBef>
              <a:buClr>
                <a:schemeClr val="tx1"/>
              </a:buClr>
              <a:buSzPct val="100000"/>
              <a:buChar char="–"/>
              <a:defRPr sz="2400">
                <a:solidFill>
                  <a:schemeClr val="tx1"/>
                </a:solidFill>
                <a:latin typeface="Arial" panose="020B0604020202020204" pitchFamily="34" charset="0"/>
              </a:defRPr>
            </a:lvl2pPr>
            <a:lvl3pPr marL="1143000" indent="-228600">
              <a:spcBef>
                <a:spcPct val="20000"/>
              </a:spcBef>
              <a:buClr>
                <a:schemeClr val="tx1"/>
              </a:buClr>
              <a:buSzPct val="100000"/>
              <a:buChar char="-"/>
              <a:defRPr sz="2000">
                <a:solidFill>
                  <a:schemeClr val="tx1"/>
                </a:solidFill>
                <a:latin typeface="Arial" panose="020B0604020202020204" pitchFamily="34" charset="0"/>
              </a:defRPr>
            </a:lvl3pPr>
            <a:lvl4pPr marL="1600200" indent="-228600">
              <a:spcBef>
                <a:spcPct val="20000"/>
              </a:spcBef>
              <a:buClr>
                <a:schemeClr val="tx1"/>
              </a:buClr>
              <a:buSzPct val="65000"/>
              <a:buFont typeface="Monotype Sorts" pitchFamily="2" charset="2"/>
              <a:buChar char="n"/>
              <a:defRPr>
                <a:solidFill>
                  <a:schemeClr val="tx1"/>
                </a:solidFill>
                <a:latin typeface="Arial" panose="020B0604020202020204" pitchFamily="34" charset="0"/>
              </a:defRPr>
            </a:lvl4pPr>
            <a:lvl5pPr marL="2057400" indent="-228600">
              <a:spcBef>
                <a:spcPct val="20000"/>
              </a:spcBef>
              <a:buClr>
                <a:schemeClr val="tx1"/>
              </a:buClr>
              <a:buSzPct val="10000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9pPr>
          </a:lstStyle>
          <a:p>
            <a:pPr>
              <a:spcBef>
                <a:spcPct val="0"/>
              </a:spcBef>
              <a:buClrTx/>
              <a:buSzTx/>
              <a:buFontTx/>
              <a:buNone/>
            </a:pPr>
            <a:fld id="{CE01B7A9-DFED-49C5-986E-B4ECE0689F44}" type="slidenum">
              <a:rPr lang="en-US" altLang="en-US" sz="1400" smtClean="0"/>
              <a:pPr>
                <a:spcBef>
                  <a:spcPct val="0"/>
                </a:spcBef>
                <a:buClrTx/>
                <a:buSzTx/>
                <a:buFontTx/>
                <a:buNone/>
              </a:pPr>
              <a:t>14</a:t>
            </a:fld>
            <a:endParaRPr lang="en-US" altLang="en-US" sz="1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p:txBody>
          <a:bodyPr/>
          <a:lstStyle/>
          <a:p>
            <a:r>
              <a:rPr lang="en-US" altLang="en-US" dirty="0"/>
              <a:t>Part-time Students must also receive a review after their first year. </a:t>
            </a:r>
          </a:p>
          <a:p>
            <a:endParaRPr lang="en-US" altLang="en-US" dirty="0"/>
          </a:p>
          <a:p>
            <a:r>
              <a:rPr lang="en-US" altLang="en-US" dirty="0"/>
              <a:t>An M.Sc. student starting in May must have report done by May 1 the following year</a:t>
            </a:r>
          </a:p>
          <a:p>
            <a:pPr marL="0" indent="0">
              <a:buNone/>
            </a:pPr>
            <a:endParaRPr lang="en-US" altLang="en-US" dirty="0"/>
          </a:p>
        </p:txBody>
      </p:sp>
      <p:sp>
        <p:nvSpPr>
          <p:cNvPr id="16387"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1"/>
              </a:buClr>
              <a:buSzPct val="75000"/>
              <a:buFont typeface="Monotype Sorts" pitchFamily="2" charset="2"/>
              <a:buChar char="n"/>
              <a:defRPr sz="2800">
                <a:solidFill>
                  <a:schemeClr val="tx1"/>
                </a:solidFill>
                <a:latin typeface="Arial" panose="020B0604020202020204" pitchFamily="34" charset="0"/>
              </a:defRPr>
            </a:lvl1pPr>
            <a:lvl2pPr marL="742950" indent="-285750">
              <a:spcBef>
                <a:spcPct val="20000"/>
              </a:spcBef>
              <a:buClr>
                <a:schemeClr val="tx1"/>
              </a:buClr>
              <a:buSzPct val="100000"/>
              <a:buChar char="–"/>
              <a:defRPr sz="2400">
                <a:solidFill>
                  <a:schemeClr val="tx1"/>
                </a:solidFill>
                <a:latin typeface="Arial" panose="020B0604020202020204" pitchFamily="34" charset="0"/>
              </a:defRPr>
            </a:lvl2pPr>
            <a:lvl3pPr marL="1143000" indent="-228600">
              <a:spcBef>
                <a:spcPct val="20000"/>
              </a:spcBef>
              <a:buClr>
                <a:schemeClr val="tx1"/>
              </a:buClr>
              <a:buSzPct val="100000"/>
              <a:buChar char="-"/>
              <a:defRPr sz="2000">
                <a:solidFill>
                  <a:schemeClr val="tx1"/>
                </a:solidFill>
                <a:latin typeface="Arial" panose="020B0604020202020204" pitchFamily="34" charset="0"/>
              </a:defRPr>
            </a:lvl3pPr>
            <a:lvl4pPr marL="1600200" indent="-228600">
              <a:spcBef>
                <a:spcPct val="20000"/>
              </a:spcBef>
              <a:buClr>
                <a:schemeClr val="tx1"/>
              </a:buClr>
              <a:buSzPct val="65000"/>
              <a:buFont typeface="Monotype Sorts" pitchFamily="2" charset="2"/>
              <a:buChar char="n"/>
              <a:defRPr>
                <a:solidFill>
                  <a:schemeClr val="tx1"/>
                </a:solidFill>
                <a:latin typeface="Arial" panose="020B0604020202020204" pitchFamily="34" charset="0"/>
              </a:defRPr>
            </a:lvl4pPr>
            <a:lvl5pPr marL="2057400" indent="-228600">
              <a:spcBef>
                <a:spcPct val="20000"/>
              </a:spcBef>
              <a:buClr>
                <a:schemeClr val="tx1"/>
              </a:buClr>
              <a:buSzPct val="10000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9pPr>
          </a:lstStyle>
          <a:p>
            <a:pPr>
              <a:spcBef>
                <a:spcPct val="0"/>
              </a:spcBef>
              <a:buClrTx/>
              <a:buSzTx/>
              <a:buFontTx/>
              <a:buNone/>
            </a:pPr>
            <a:fld id="{8332890B-7FE8-46BE-B642-65B9D4071D89}" type="slidenum">
              <a:rPr lang="en-US" altLang="en-US" sz="1400" smtClean="0"/>
              <a:pPr>
                <a:spcBef>
                  <a:spcPct val="0"/>
                </a:spcBef>
                <a:buClrTx/>
                <a:buSzTx/>
                <a:buFontTx/>
                <a:buNone/>
              </a:pPr>
              <a:t>15</a:t>
            </a:fld>
            <a:endParaRPr lang="en-US" altLang="en-US" sz="1400"/>
          </a:p>
        </p:txBody>
      </p:sp>
      <p:sp>
        <p:nvSpPr>
          <p:cNvPr id="16388" name="Title 4"/>
          <p:cNvSpPr>
            <a:spLocks noGrp="1"/>
          </p:cNvSpPr>
          <p:nvPr>
            <p:ph type="title"/>
          </p:nvPr>
        </p:nvSpPr>
        <p:spPr/>
        <p:txBody>
          <a:bodyPr/>
          <a:lstStyle/>
          <a:p>
            <a:r>
              <a:rPr lang="en-CA" altLang="en-US" sz="2000" dirty="0"/>
              <a:t> MANDATORY- Masters (</a:t>
            </a:r>
            <a:r>
              <a:rPr lang="en-CA" altLang="en-US" sz="2000" dirty="0" err="1"/>
              <a:t>M.A.Sc</a:t>
            </a:r>
            <a:r>
              <a:rPr lang="en-CA" altLang="en-US" sz="2000" dirty="0"/>
              <a:t>.)</a:t>
            </a:r>
            <a:br>
              <a:rPr lang="en-CA" altLang="en-US" sz="2000" dirty="0"/>
            </a:br>
            <a:r>
              <a:rPr lang="en-CA" altLang="en-US" sz="2000" dirty="0"/>
              <a:t> Supervision Reporting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1"/>
              </a:buClr>
              <a:buSzPct val="75000"/>
              <a:buFont typeface="Monotype Sorts" pitchFamily="2" charset="2"/>
              <a:buChar char="n"/>
              <a:defRPr sz="2800">
                <a:solidFill>
                  <a:schemeClr val="tx1"/>
                </a:solidFill>
                <a:latin typeface="Arial" panose="020B0604020202020204" pitchFamily="34" charset="0"/>
              </a:defRPr>
            </a:lvl1pPr>
            <a:lvl2pPr marL="742950" indent="-285750">
              <a:spcBef>
                <a:spcPct val="20000"/>
              </a:spcBef>
              <a:buClr>
                <a:schemeClr val="tx1"/>
              </a:buClr>
              <a:buSzPct val="100000"/>
              <a:buChar char="–"/>
              <a:defRPr sz="2400">
                <a:solidFill>
                  <a:schemeClr val="tx1"/>
                </a:solidFill>
                <a:latin typeface="Arial" panose="020B0604020202020204" pitchFamily="34" charset="0"/>
              </a:defRPr>
            </a:lvl2pPr>
            <a:lvl3pPr marL="1143000" indent="-228600">
              <a:spcBef>
                <a:spcPct val="20000"/>
              </a:spcBef>
              <a:buClr>
                <a:schemeClr val="tx1"/>
              </a:buClr>
              <a:buSzPct val="100000"/>
              <a:buChar char="-"/>
              <a:defRPr sz="2000">
                <a:solidFill>
                  <a:schemeClr val="tx1"/>
                </a:solidFill>
                <a:latin typeface="Arial" panose="020B0604020202020204" pitchFamily="34" charset="0"/>
              </a:defRPr>
            </a:lvl3pPr>
            <a:lvl4pPr marL="1600200" indent="-228600">
              <a:spcBef>
                <a:spcPct val="20000"/>
              </a:spcBef>
              <a:buClr>
                <a:schemeClr val="tx1"/>
              </a:buClr>
              <a:buSzPct val="65000"/>
              <a:buFont typeface="Monotype Sorts" pitchFamily="2" charset="2"/>
              <a:buChar char="n"/>
              <a:defRPr>
                <a:solidFill>
                  <a:schemeClr val="tx1"/>
                </a:solidFill>
                <a:latin typeface="Arial" panose="020B0604020202020204" pitchFamily="34" charset="0"/>
              </a:defRPr>
            </a:lvl4pPr>
            <a:lvl5pPr marL="2057400" indent="-228600">
              <a:spcBef>
                <a:spcPct val="20000"/>
              </a:spcBef>
              <a:buClr>
                <a:schemeClr val="tx1"/>
              </a:buClr>
              <a:buSzPct val="10000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9pPr>
          </a:lstStyle>
          <a:p>
            <a:pPr>
              <a:spcBef>
                <a:spcPct val="0"/>
              </a:spcBef>
              <a:buClrTx/>
              <a:buSzTx/>
              <a:buFontTx/>
              <a:buNone/>
            </a:pPr>
            <a:fld id="{0DA8233D-6C60-4D59-A5D0-255D6D333258}" type="slidenum">
              <a:rPr lang="en-US" altLang="en-US" sz="1400" smtClean="0"/>
              <a:pPr>
                <a:spcBef>
                  <a:spcPct val="0"/>
                </a:spcBef>
                <a:buClrTx/>
                <a:buSzTx/>
                <a:buFontTx/>
                <a:buNone/>
              </a:pPr>
              <a:t>16</a:t>
            </a:fld>
            <a:endParaRPr lang="en-US" altLang="en-US" sz="1400"/>
          </a:p>
        </p:txBody>
      </p:sp>
      <p:sp>
        <p:nvSpPr>
          <p:cNvPr id="17411" name="Rectangle 2"/>
          <p:cNvSpPr>
            <a:spLocks noGrp="1" noChangeArrowheads="1"/>
          </p:cNvSpPr>
          <p:nvPr>
            <p:ph type="title"/>
          </p:nvPr>
        </p:nvSpPr>
        <p:spPr/>
        <p:txBody>
          <a:bodyPr/>
          <a:lstStyle/>
          <a:p>
            <a:r>
              <a:rPr lang="en-US" altLang="en-US"/>
              <a:t>Contact Us</a:t>
            </a:r>
          </a:p>
        </p:txBody>
      </p:sp>
      <p:sp>
        <p:nvSpPr>
          <p:cNvPr id="17412" name="Rectangle 3"/>
          <p:cNvSpPr>
            <a:spLocks noGrp="1" noChangeArrowheads="1"/>
          </p:cNvSpPr>
          <p:nvPr>
            <p:ph type="body" idx="1"/>
          </p:nvPr>
        </p:nvSpPr>
        <p:spPr/>
        <p:txBody>
          <a:bodyPr/>
          <a:lstStyle/>
          <a:p>
            <a:r>
              <a:rPr lang="en-US" altLang="en-US" dirty="0"/>
              <a:t>If you have any questions, concerns or complaints, please feel free to contact</a:t>
            </a:r>
          </a:p>
          <a:p>
            <a:pPr lvl="1"/>
            <a:r>
              <a:rPr lang="en-US" altLang="en-US" dirty="0"/>
              <a:t>Department Chair (Dr. M. Bakr)</a:t>
            </a:r>
          </a:p>
          <a:p>
            <a:pPr lvl="1"/>
            <a:r>
              <a:rPr lang="en-US" altLang="en-US" dirty="0"/>
              <a:t>Associate Chair for Graduate Studies (me)</a:t>
            </a:r>
          </a:p>
          <a:p>
            <a:pPr lvl="1"/>
            <a:r>
              <a:rPr lang="en-US" altLang="en-US" dirty="0"/>
              <a:t>Graduate Secretary (Cheryl Gies)</a:t>
            </a:r>
          </a:p>
          <a:p>
            <a:pPr lvl="1"/>
            <a:endParaRPr lang="en-US" altLang="en-US" dirty="0"/>
          </a:p>
          <a:p>
            <a:r>
              <a:rPr lang="en-US" altLang="en-US" dirty="0"/>
              <a:t>Enjoy your time at McMaster (by working hard and engaging in the university community)!</a:t>
            </a:r>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1"/>
              </a:buClr>
              <a:buSzPct val="75000"/>
              <a:buFont typeface="Monotype Sorts" pitchFamily="2" charset="2"/>
              <a:buChar char="n"/>
              <a:defRPr sz="2800">
                <a:solidFill>
                  <a:schemeClr val="tx1"/>
                </a:solidFill>
                <a:latin typeface="Arial" panose="020B0604020202020204" pitchFamily="34" charset="0"/>
              </a:defRPr>
            </a:lvl1pPr>
            <a:lvl2pPr marL="742950" indent="-285750">
              <a:spcBef>
                <a:spcPct val="20000"/>
              </a:spcBef>
              <a:buClr>
                <a:schemeClr val="tx1"/>
              </a:buClr>
              <a:buSzPct val="100000"/>
              <a:buChar char="–"/>
              <a:defRPr sz="2400">
                <a:solidFill>
                  <a:schemeClr val="tx1"/>
                </a:solidFill>
                <a:latin typeface="Arial" panose="020B0604020202020204" pitchFamily="34" charset="0"/>
              </a:defRPr>
            </a:lvl2pPr>
            <a:lvl3pPr marL="1143000" indent="-228600">
              <a:spcBef>
                <a:spcPct val="20000"/>
              </a:spcBef>
              <a:buClr>
                <a:schemeClr val="tx1"/>
              </a:buClr>
              <a:buSzPct val="100000"/>
              <a:buChar char="-"/>
              <a:defRPr sz="2000">
                <a:solidFill>
                  <a:schemeClr val="tx1"/>
                </a:solidFill>
                <a:latin typeface="Arial" panose="020B0604020202020204" pitchFamily="34" charset="0"/>
              </a:defRPr>
            </a:lvl3pPr>
            <a:lvl4pPr marL="1600200" indent="-228600">
              <a:spcBef>
                <a:spcPct val="20000"/>
              </a:spcBef>
              <a:buClr>
                <a:schemeClr val="tx1"/>
              </a:buClr>
              <a:buSzPct val="65000"/>
              <a:buFont typeface="Monotype Sorts" pitchFamily="2" charset="2"/>
              <a:buChar char="n"/>
              <a:defRPr>
                <a:solidFill>
                  <a:schemeClr val="tx1"/>
                </a:solidFill>
                <a:latin typeface="Arial" panose="020B0604020202020204" pitchFamily="34" charset="0"/>
              </a:defRPr>
            </a:lvl4pPr>
            <a:lvl5pPr marL="2057400" indent="-228600">
              <a:spcBef>
                <a:spcPct val="20000"/>
              </a:spcBef>
              <a:buClr>
                <a:schemeClr val="tx1"/>
              </a:buClr>
              <a:buSzPct val="10000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9pPr>
          </a:lstStyle>
          <a:p>
            <a:pPr>
              <a:spcBef>
                <a:spcPct val="0"/>
              </a:spcBef>
              <a:buClrTx/>
              <a:buSzTx/>
              <a:buFontTx/>
              <a:buNone/>
            </a:pPr>
            <a:fld id="{1CEA2D43-19DD-46D2-90CA-0F08980DBDDA}" type="slidenum">
              <a:rPr lang="en-US" altLang="en-US" sz="1400" smtClean="0"/>
              <a:pPr>
                <a:spcBef>
                  <a:spcPct val="0"/>
                </a:spcBef>
                <a:buClrTx/>
                <a:buSzTx/>
                <a:buFontTx/>
                <a:buNone/>
              </a:pPr>
              <a:t>2</a:t>
            </a:fld>
            <a:endParaRPr lang="en-US" altLang="en-US" sz="1400"/>
          </a:p>
        </p:txBody>
      </p:sp>
      <p:sp>
        <p:nvSpPr>
          <p:cNvPr id="5123" name="Rectangle 2"/>
          <p:cNvSpPr>
            <a:spLocks noGrp="1" noChangeArrowheads="1"/>
          </p:cNvSpPr>
          <p:nvPr>
            <p:ph type="title"/>
          </p:nvPr>
        </p:nvSpPr>
        <p:spPr>
          <a:xfrm>
            <a:off x="1538288" y="511175"/>
            <a:ext cx="7354887" cy="725488"/>
          </a:xfrm>
        </p:spPr>
        <p:txBody>
          <a:bodyPr/>
          <a:lstStyle/>
          <a:p>
            <a:r>
              <a:rPr lang="en-US" altLang="en-US"/>
              <a:t>ECE Department at McMaster</a:t>
            </a:r>
          </a:p>
        </p:txBody>
      </p:sp>
      <p:sp>
        <p:nvSpPr>
          <p:cNvPr id="5124" name="Rectangle 3"/>
          <p:cNvSpPr>
            <a:spLocks noGrp="1" noChangeArrowheads="1"/>
          </p:cNvSpPr>
          <p:nvPr>
            <p:ph type="body" idx="1"/>
          </p:nvPr>
        </p:nvSpPr>
        <p:spPr>
          <a:xfrm>
            <a:off x="457200" y="1600200"/>
            <a:ext cx="8435975" cy="4924425"/>
          </a:xfrm>
        </p:spPr>
        <p:txBody>
          <a:bodyPr/>
          <a:lstStyle/>
          <a:p>
            <a:r>
              <a:rPr lang="en-US" altLang="en-US" sz="2400" dirty="0"/>
              <a:t>One of the best in Canada:</a:t>
            </a:r>
          </a:p>
          <a:p>
            <a:pPr lvl="1"/>
            <a:r>
              <a:rPr lang="en-US" altLang="en-US" sz="2000" dirty="0">
                <a:solidFill>
                  <a:schemeClr val="bg2"/>
                </a:solidFill>
              </a:rPr>
              <a:t>36 full-time faculty members (2 Canada Research Chair holders, </a:t>
            </a:r>
            <a:br>
              <a:rPr lang="en-US" altLang="en-US" sz="2000" dirty="0">
                <a:solidFill>
                  <a:schemeClr val="bg2"/>
                </a:solidFill>
              </a:rPr>
            </a:br>
            <a:r>
              <a:rPr lang="en-US" altLang="en-US" sz="2000" dirty="0">
                <a:solidFill>
                  <a:schemeClr val="bg2"/>
                </a:solidFill>
              </a:rPr>
              <a:t>6 IEEE fellows, 3 funded chairs, 3 Fellows of the Royal Society </a:t>
            </a:r>
            <a:br>
              <a:rPr lang="en-US" altLang="en-US" sz="2000" dirty="0">
                <a:solidFill>
                  <a:schemeClr val="bg2"/>
                </a:solidFill>
              </a:rPr>
            </a:br>
            <a:r>
              <a:rPr lang="en-US" altLang="en-US" sz="2000" dirty="0">
                <a:solidFill>
                  <a:schemeClr val="bg2"/>
                </a:solidFill>
              </a:rPr>
              <a:t>of Canada, 1 Distinguished University Professor) </a:t>
            </a:r>
          </a:p>
          <a:p>
            <a:endParaRPr lang="en-US" altLang="en-US" sz="2400" dirty="0"/>
          </a:p>
          <a:p>
            <a:r>
              <a:rPr lang="en-US" altLang="en-US" sz="2400" dirty="0"/>
              <a:t>We are proud to welcome you, a pool of new talented graduate students.</a:t>
            </a:r>
          </a:p>
          <a:p>
            <a:endParaRPr lang="en-US" altLang="en-US" sz="2400" dirty="0"/>
          </a:p>
          <a:p>
            <a:r>
              <a:rPr lang="en-US" altLang="en-US" sz="2400" dirty="0"/>
              <a:t>Your acceptance has been through a very </a:t>
            </a:r>
            <a:r>
              <a:rPr lang="en-US" altLang="en-US" sz="2400" dirty="0">
                <a:solidFill>
                  <a:srgbClr val="000099"/>
                </a:solidFill>
              </a:rPr>
              <a:t>competitive selection</a:t>
            </a:r>
            <a:r>
              <a:rPr lang="en-US" altLang="en-US" sz="2400" dirty="0"/>
              <a:t> process:</a:t>
            </a:r>
          </a:p>
          <a:p>
            <a:pPr lvl="1"/>
            <a:r>
              <a:rPr lang="en-US" altLang="en-US" sz="2000" dirty="0"/>
              <a:t>Less than 7% acceptance rate (~1200 applicants/year; ~75 offers/year)</a:t>
            </a:r>
          </a:p>
          <a:p>
            <a:pPr lvl="1"/>
            <a:endParaRPr lang="en-US" alt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1"/>
              </a:buClr>
              <a:buSzPct val="75000"/>
              <a:buFont typeface="Monotype Sorts" pitchFamily="2" charset="2"/>
              <a:buChar char="n"/>
              <a:defRPr sz="2800">
                <a:solidFill>
                  <a:schemeClr val="tx1"/>
                </a:solidFill>
                <a:latin typeface="Arial" panose="020B0604020202020204" pitchFamily="34" charset="0"/>
              </a:defRPr>
            </a:lvl1pPr>
            <a:lvl2pPr marL="742950" indent="-285750">
              <a:spcBef>
                <a:spcPct val="20000"/>
              </a:spcBef>
              <a:buClr>
                <a:schemeClr val="tx1"/>
              </a:buClr>
              <a:buSzPct val="100000"/>
              <a:buChar char="–"/>
              <a:defRPr sz="2400">
                <a:solidFill>
                  <a:schemeClr val="tx1"/>
                </a:solidFill>
                <a:latin typeface="Arial" panose="020B0604020202020204" pitchFamily="34" charset="0"/>
              </a:defRPr>
            </a:lvl2pPr>
            <a:lvl3pPr marL="1143000" indent="-228600">
              <a:spcBef>
                <a:spcPct val="20000"/>
              </a:spcBef>
              <a:buClr>
                <a:schemeClr val="tx1"/>
              </a:buClr>
              <a:buSzPct val="100000"/>
              <a:buChar char="-"/>
              <a:defRPr sz="2000">
                <a:solidFill>
                  <a:schemeClr val="tx1"/>
                </a:solidFill>
                <a:latin typeface="Arial" panose="020B0604020202020204" pitchFamily="34" charset="0"/>
              </a:defRPr>
            </a:lvl3pPr>
            <a:lvl4pPr marL="1600200" indent="-228600">
              <a:spcBef>
                <a:spcPct val="20000"/>
              </a:spcBef>
              <a:buClr>
                <a:schemeClr val="tx1"/>
              </a:buClr>
              <a:buSzPct val="65000"/>
              <a:buFont typeface="Monotype Sorts" pitchFamily="2" charset="2"/>
              <a:buChar char="n"/>
              <a:defRPr>
                <a:solidFill>
                  <a:schemeClr val="tx1"/>
                </a:solidFill>
                <a:latin typeface="Arial" panose="020B0604020202020204" pitchFamily="34" charset="0"/>
              </a:defRPr>
            </a:lvl4pPr>
            <a:lvl5pPr marL="2057400" indent="-228600">
              <a:spcBef>
                <a:spcPct val="20000"/>
              </a:spcBef>
              <a:buClr>
                <a:schemeClr val="tx1"/>
              </a:buClr>
              <a:buSzPct val="10000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9pPr>
          </a:lstStyle>
          <a:p>
            <a:pPr>
              <a:spcBef>
                <a:spcPct val="0"/>
              </a:spcBef>
              <a:buClrTx/>
              <a:buSzTx/>
              <a:buFontTx/>
              <a:buNone/>
            </a:pPr>
            <a:fld id="{0FBA9A96-6263-4F72-9485-91E1A698D0EF}" type="slidenum">
              <a:rPr lang="en-US" altLang="en-US" sz="1400" smtClean="0"/>
              <a:pPr>
                <a:spcBef>
                  <a:spcPct val="0"/>
                </a:spcBef>
                <a:buClrTx/>
                <a:buSzTx/>
                <a:buFontTx/>
                <a:buNone/>
              </a:pPr>
              <a:t>3</a:t>
            </a:fld>
            <a:endParaRPr lang="en-US" altLang="en-US" sz="1400"/>
          </a:p>
        </p:txBody>
      </p:sp>
      <p:sp>
        <p:nvSpPr>
          <p:cNvPr id="6147" name="Rectangle 2"/>
          <p:cNvSpPr>
            <a:spLocks noGrp="1" noChangeArrowheads="1"/>
          </p:cNvSpPr>
          <p:nvPr>
            <p:ph type="title"/>
          </p:nvPr>
        </p:nvSpPr>
        <p:spPr>
          <a:xfrm>
            <a:off x="1716088" y="415925"/>
            <a:ext cx="7427912" cy="592138"/>
          </a:xfrm>
        </p:spPr>
        <p:txBody>
          <a:bodyPr/>
          <a:lstStyle/>
          <a:p>
            <a:r>
              <a:rPr lang="en-US" altLang="en-US"/>
              <a:t>Graduate Program in ECE</a:t>
            </a:r>
          </a:p>
        </p:txBody>
      </p:sp>
      <p:sp>
        <p:nvSpPr>
          <p:cNvPr id="6148" name="Rectangle 3"/>
          <p:cNvSpPr>
            <a:spLocks noGrp="1" noChangeArrowheads="1"/>
          </p:cNvSpPr>
          <p:nvPr>
            <p:ph type="body" idx="1"/>
          </p:nvPr>
        </p:nvSpPr>
        <p:spPr>
          <a:xfrm>
            <a:off x="457201" y="1196975"/>
            <a:ext cx="8075240" cy="5184775"/>
          </a:xfrm>
        </p:spPr>
        <p:txBody>
          <a:bodyPr/>
          <a:lstStyle/>
          <a:p>
            <a:pPr>
              <a:spcBef>
                <a:spcPts val="1200"/>
              </a:spcBef>
            </a:pPr>
            <a:r>
              <a:rPr lang="en-US" altLang="en-US" dirty="0" err="1"/>
              <a:t>MASc</a:t>
            </a:r>
            <a:r>
              <a:rPr lang="en-US" altLang="en-US" dirty="0"/>
              <a:t>:</a:t>
            </a:r>
          </a:p>
          <a:p>
            <a:pPr lvl="1">
              <a:spcBef>
                <a:spcPts val="1200"/>
              </a:spcBef>
            </a:pPr>
            <a:r>
              <a:rPr lang="en-US" altLang="en-US" sz="1800" dirty="0"/>
              <a:t>4 “half-courses”, i.e., 3-unit courses, (minimum of two 700-level ECE courses; may do one 600-level </a:t>
            </a:r>
            <a:r>
              <a:rPr lang="en-US" altLang="en-US" sz="1800" b="1" dirty="0"/>
              <a:t>ECE</a:t>
            </a:r>
            <a:r>
              <a:rPr lang="en-US" altLang="en-US" sz="1800" dirty="0"/>
              <a:t> course), seminar course ECE 790 (currently has a “3 Minute Thesis” format), ethics course SGS101 and a thesis (with at least one paper at a prestigious conference).  You will be notified about SGS 101 by email from Cheryl when available to complete in September.</a:t>
            </a:r>
          </a:p>
          <a:p>
            <a:pPr>
              <a:spcBef>
                <a:spcPts val="1200"/>
              </a:spcBef>
            </a:pPr>
            <a:r>
              <a:rPr lang="en-US" altLang="en-US" dirty="0"/>
              <a:t>PhD:</a:t>
            </a:r>
          </a:p>
          <a:p>
            <a:pPr lvl="1">
              <a:spcBef>
                <a:spcPts val="1200"/>
              </a:spcBef>
            </a:pPr>
            <a:r>
              <a:rPr lang="en-US" altLang="en-US" sz="1800" dirty="0"/>
              <a:t>3 “half-courses” at 700-level beyond Masters (a maximum of one course outside of the ECE Department), seminar course ECE 790 (currently has a “3 Minute Thesis” format), ethics course SGS101, comprehensive exam, and a thesis (with at least one full paper in a prestigious journal; sandwich thesis option also possible)</a:t>
            </a:r>
          </a:p>
          <a:p>
            <a:pPr lvl="1">
              <a:spcBef>
                <a:spcPts val="1200"/>
              </a:spcBef>
            </a:pPr>
            <a:r>
              <a:rPr lang="en-US" sz="1800" dirty="0">
                <a:effectLst/>
                <a:latin typeface="Arial" panose="020B0604020202020204" pitchFamily="34" charset="0"/>
                <a:ea typeface="Times New Roman" panose="02020603050405020304" pitchFamily="18" charset="0"/>
                <a:cs typeface="Arial" panose="020B0604020202020204" pitchFamily="34" charset="0"/>
              </a:rPr>
              <a:t>As of September 2020, students who transfer from </a:t>
            </a:r>
            <a:r>
              <a:rPr lang="en-US" sz="1800" dirty="0" err="1">
                <a:effectLst/>
                <a:latin typeface="Arial" panose="020B0604020202020204" pitchFamily="34" charset="0"/>
                <a:ea typeface="Times New Roman" panose="02020603050405020304" pitchFamily="18" charset="0"/>
                <a:cs typeface="Arial" panose="020B0604020202020204" pitchFamily="34" charset="0"/>
              </a:rPr>
              <a:t>MASc</a:t>
            </a:r>
            <a:r>
              <a:rPr lang="en-US" sz="1800" dirty="0">
                <a:effectLst/>
                <a:latin typeface="Arial" panose="020B0604020202020204" pitchFamily="34" charset="0"/>
                <a:ea typeface="Times New Roman" panose="02020603050405020304" pitchFamily="18" charset="0"/>
                <a:cs typeface="Arial" panose="020B0604020202020204" pitchFamily="34" charset="0"/>
              </a:rPr>
              <a:t> to PhD, or do not have a Masters degree require a total of 6 courses. </a:t>
            </a:r>
            <a:endParaRPr lang="en-US" altLang="en-US" sz="1000" dirty="0">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br>
              <a:rPr lang="en-US" altLang="en-US" sz="2800"/>
            </a:br>
            <a:r>
              <a:rPr lang="en-US" altLang="en-US" sz="2800"/>
              <a:t>ON-LINE TRAINING</a:t>
            </a:r>
            <a:br>
              <a:rPr lang="en-US" altLang="en-US" sz="2800"/>
            </a:br>
            <a:endParaRPr lang="en-US" altLang="en-US" sz="2800"/>
          </a:p>
        </p:txBody>
      </p:sp>
      <p:sp>
        <p:nvSpPr>
          <p:cNvPr id="7171" name="Rectangle 3"/>
          <p:cNvSpPr>
            <a:spLocks noGrp="1" noChangeArrowheads="1"/>
          </p:cNvSpPr>
          <p:nvPr>
            <p:ph type="body" idx="1"/>
          </p:nvPr>
        </p:nvSpPr>
        <p:spPr/>
        <p:txBody>
          <a:bodyPr/>
          <a:lstStyle/>
          <a:p>
            <a:r>
              <a:rPr lang="en-US" altLang="en-US" dirty="0"/>
              <a:t>Courses:</a:t>
            </a:r>
          </a:p>
          <a:p>
            <a:endParaRPr lang="en-US" altLang="en-US" dirty="0"/>
          </a:p>
          <a:p>
            <a:r>
              <a:rPr lang="en-US" altLang="en-US" dirty="0"/>
              <a:t>   ON-LINE TRAINING IN MOSIAC:</a:t>
            </a:r>
          </a:p>
          <a:p>
            <a:r>
              <a:rPr lang="en-US" altLang="en-US" dirty="0"/>
              <a:t>   AODA Training </a:t>
            </a:r>
          </a:p>
          <a:p>
            <a:r>
              <a:rPr lang="en-US" altLang="en-US" dirty="0"/>
              <a:t>    Violence and Harassment Prevention in 	the Workplace Training</a:t>
            </a:r>
          </a:p>
          <a:p>
            <a:endParaRPr lang="en-US" altLang="en-US" dirty="0"/>
          </a:p>
          <a:p>
            <a:r>
              <a:rPr lang="en-US" altLang="en-US" b="1" dirty="0"/>
              <a:t>Deadline: Friday, September 22, 2023</a:t>
            </a:r>
          </a:p>
          <a:p>
            <a:endParaRPr lang="en-US" altLang="en-US" b="1" dirty="0"/>
          </a:p>
          <a:p>
            <a:endParaRPr lang="en-US" altLang="en-US" dirty="0"/>
          </a:p>
          <a:p>
            <a:endParaRPr lang="en-US"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a:t>Health &amp; Safety Training</a:t>
            </a:r>
          </a:p>
        </p:txBody>
      </p:sp>
      <p:sp>
        <p:nvSpPr>
          <p:cNvPr id="8195" name="Rectangle 3"/>
          <p:cNvSpPr>
            <a:spLocks noGrp="1" noChangeArrowheads="1"/>
          </p:cNvSpPr>
          <p:nvPr>
            <p:ph type="body" idx="1"/>
          </p:nvPr>
        </p:nvSpPr>
        <p:spPr/>
        <p:txBody>
          <a:bodyPr/>
          <a:lstStyle/>
          <a:p>
            <a:r>
              <a:rPr lang="en-US" altLang="en-US" dirty="0"/>
              <a:t>Health &amp; Safety Training  - MANDATORY</a:t>
            </a:r>
          </a:p>
          <a:p>
            <a:r>
              <a:rPr lang="en-US" altLang="en-US" dirty="0"/>
              <a:t>Forms on-line:</a:t>
            </a:r>
          </a:p>
          <a:p>
            <a:r>
              <a:rPr lang="en-US" altLang="en-US" sz="1600" dirty="0"/>
              <a:t>http://cll.mcmaster.ca/eohss</a:t>
            </a:r>
            <a:endParaRPr lang="en-US" altLang="en-US" dirty="0"/>
          </a:p>
          <a:p>
            <a:r>
              <a:rPr lang="en-US" altLang="en-US" sz="1600" dirty="0"/>
              <a:t>1. Office WHMIS</a:t>
            </a:r>
          </a:p>
          <a:p>
            <a:r>
              <a:rPr lang="en-US" altLang="en-US" sz="1600" dirty="0"/>
              <a:t>2. Fire Safety</a:t>
            </a:r>
          </a:p>
          <a:p>
            <a:r>
              <a:rPr lang="en-US" altLang="en-US" sz="1600" dirty="0"/>
              <a:t>3. Asbestos Awareness</a:t>
            </a:r>
          </a:p>
          <a:p>
            <a:r>
              <a:rPr lang="en-US" altLang="en-US" sz="1600" dirty="0"/>
              <a:t>4. Slips, Trips, and Falls</a:t>
            </a:r>
          </a:p>
          <a:p>
            <a:r>
              <a:rPr lang="en-US" altLang="en-US" sz="1600" dirty="0"/>
              <a:t>5. Ergonomics</a:t>
            </a:r>
          </a:p>
          <a:p>
            <a:r>
              <a:rPr lang="en-US" altLang="en-US" sz="1600" dirty="0"/>
              <a:t>	</a:t>
            </a:r>
          </a:p>
          <a:p>
            <a:endParaRPr lang="en-US" altLang="en-US" sz="1600" b="1" dirty="0"/>
          </a:p>
          <a:p>
            <a:r>
              <a:rPr lang="en-US" altLang="en-US" sz="1600" b="1" dirty="0"/>
              <a:t>Deadline: Friday, September 22, 2023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a:t>Lab Safety Quiz</a:t>
            </a:r>
          </a:p>
        </p:txBody>
      </p:sp>
      <p:sp>
        <p:nvSpPr>
          <p:cNvPr id="9219" name="Rectangle 3"/>
          <p:cNvSpPr>
            <a:spLocks noGrp="1" noChangeArrowheads="1"/>
          </p:cNvSpPr>
          <p:nvPr>
            <p:ph type="body" idx="1"/>
          </p:nvPr>
        </p:nvSpPr>
        <p:spPr/>
        <p:txBody>
          <a:bodyPr/>
          <a:lstStyle/>
          <a:p>
            <a:r>
              <a:rPr lang="en-US" altLang="en-US" dirty="0"/>
              <a:t>Any student who will be a Teaching Assistant for September will need to do the lab safety training.</a:t>
            </a:r>
          </a:p>
          <a:p>
            <a:r>
              <a:rPr lang="en-US" altLang="en-US" dirty="0"/>
              <a:t>This can be found on the ECE Department website under the Current Undergrad Students section</a:t>
            </a:r>
          </a:p>
          <a:p>
            <a:pPr>
              <a:buFont typeface="Monotype Sorts" pitchFamily="2" charset="2"/>
              <a:buNone/>
            </a:pPr>
            <a:r>
              <a:rPr lang="en-US" altLang="en-US" dirty="0"/>
              <a:t>   https://www.eng.mcmaster.ca/ece/labs-and-health-safety</a:t>
            </a:r>
          </a:p>
          <a:p>
            <a:r>
              <a:rPr lang="en-US" altLang="en-US" dirty="0"/>
              <a:t>Then go to Lab Safety tab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a:t>Graduate Program in ECE</a:t>
            </a:r>
          </a:p>
        </p:txBody>
      </p:sp>
      <p:sp>
        <p:nvSpPr>
          <p:cNvPr id="10243" name="Rectangle 3"/>
          <p:cNvSpPr>
            <a:spLocks noGrp="1" noChangeArrowheads="1"/>
          </p:cNvSpPr>
          <p:nvPr>
            <p:ph type="body" idx="1"/>
          </p:nvPr>
        </p:nvSpPr>
        <p:spPr/>
        <p:txBody>
          <a:bodyPr/>
          <a:lstStyle/>
          <a:p>
            <a:pPr lvl="1"/>
            <a:r>
              <a:rPr lang="en-US" altLang="en-US" sz="2200" dirty="0"/>
              <a:t>The graduate studies section of the ECE Department website is located under the Resources header of the main page: https://www.eng.mcmaster.ca/ece/resources#graduate-students </a:t>
            </a:r>
          </a:p>
          <a:p>
            <a:pPr lvl="1"/>
            <a:r>
              <a:rPr lang="en-US" altLang="en-US" sz="2200" dirty="0"/>
              <a:t>Course lists by Term can be found in the Current Students section</a:t>
            </a:r>
          </a:p>
          <a:p>
            <a:pPr lvl="1"/>
            <a:r>
              <a:rPr lang="en-US" altLang="en-US" sz="2200" dirty="0"/>
              <a:t>Most instructors will have an organizational meeting this week or the next.</a:t>
            </a:r>
          </a:p>
          <a:p>
            <a:pPr lvl="1"/>
            <a:r>
              <a:rPr lang="en-US" altLang="en-US" sz="2200" dirty="0"/>
              <a:t>Two out of the four courses for </a:t>
            </a:r>
            <a:r>
              <a:rPr lang="en-US" altLang="en-US" sz="2200" dirty="0" err="1"/>
              <a:t>M.A.Sc</a:t>
            </a:r>
            <a:r>
              <a:rPr lang="en-US" altLang="en-US" sz="2200" dirty="0"/>
              <a:t>. and two out of the three courses for Ph.D. must be 700-level courses from the ECE Department</a:t>
            </a:r>
          </a:p>
          <a:p>
            <a:pPr lvl="1"/>
            <a:r>
              <a:rPr lang="en-US" altLang="en-US" sz="2200" dirty="0">
                <a:solidFill>
                  <a:srgbClr val="000099"/>
                </a:solidFill>
              </a:rPr>
              <a:t>Discuss the course selections with your advisor!</a:t>
            </a:r>
          </a:p>
          <a:p>
            <a:pPr lvl="1"/>
            <a:endParaRPr lang="en-US" altLang="en-US" dirty="0">
              <a:solidFill>
                <a:srgbClr val="000099"/>
              </a:solidFill>
            </a:endParaRPr>
          </a:p>
          <a:p>
            <a:pPr lvl="1">
              <a:buFontTx/>
              <a:buNone/>
            </a:pPr>
            <a:endParaRPr lang="en-US" altLang="en-US" dirty="0"/>
          </a:p>
          <a:p>
            <a:pPr lvl="1">
              <a:buFontTx/>
              <a:buNone/>
            </a:pPr>
            <a:endParaRPr lang="en-US" altLang="en-US" dirty="0"/>
          </a:p>
          <a:p>
            <a:endParaRPr lang="en-US"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1"/>
              </a:buClr>
              <a:buSzPct val="75000"/>
              <a:buFont typeface="Monotype Sorts" pitchFamily="2" charset="2"/>
              <a:buChar char="n"/>
              <a:defRPr sz="2800">
                <a:solidFill>
                  <a:schemeClr val="tx1"/>
                </a:solidFill>
                <a:latin typeface="Arial" panose="020B0604020202020204" pitchFamily="34" charset="0"/>
              </a:defRPr>
            </a:lvl1pPr>
            <a:lvl2pPr marL="742950" indent="-285750">
              <a:spcBef>
                <a:spcPct val="20000"/>
              </a:spcBef>
              <a:buClr>
                <a:schemeClr val="tx1"/>
              </a:buClr>
              <a:buSzPct val="100000"/>
              <a:buChar char="–"/>
              <a:defRPr sz="2400">
                <a:solidFill>
                  <a:schemeClr val="tx1"/>
                </a:solidFill>
                <a:latin typeface="Arial" panose="020B0604020202020204" pitchFamily="34" charset="0"/>
              </a:defRPr>
            </a:lvl2pPr>
            <a:lvl3pPr marL="1143000" indent="-228600">
              <a:spcBef>
                <a:spcPct val="20000"/>
              </a:spcBef>
              <a:buClr>
                <a:schemeClr val="tx1"/>
              </a:buClr>
              <a:buSzPct val="100000"/>
              <a:buChar char="-"/>
              <a:defRPr sz="2000">
                <a:solidFill>
                  <a:schemeClr val="tx1"/>
                </a:solidFill>
                <a:latin typeface="Arial" panose="020B0604020202020204" pitchFamily="34" charset="0"/>
              </a:defRPr>
            </a:lvl3pPr>
            <a:lvl4pPr marL="1600200" indent="-228600">
              <a:spcBef>
                <a:spcPct val="20000"/>
              </a:spcBef>
              <a:buClr>
                <a:schemeClr val="tx1"/>
              </a:buClr>
              <a:buSzPct val="65000"/>
              <a:buFont typeface="Monotype Sorts" pitchFamily="2" charset="2"/>
              <a:buChar char="n"/>
              <a:defRPr>
                <a:solidFill>
                  <a:schemeClr val="tx1"/>
                </a:solidFill>
                <a:latin typeface="Arial" panose="020B0604020202020204" pitchFamily="34" charset="0"/>
              </a:defRPr>
            </a:lvl4pPr>
            <a:lvl5pPr marL="2057400" indent="-228600">
              <a:spcBef>
                <a:spcPct val="20000"/>
              </a:spcBef>
              <a:buClr>
                <a:schemeClr val="tx1"/>
              </a:buClr>
              <a:buSzPct val="10000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9pPr>
          </a:lstStyle>
          <a:p>
            <a:pPr>
              <a:spcBef>
                <a:spcPct val="0"/>
              </a:spcBef>
              <a:buClrTx/>
              <a:buSzTx/>
              <a:buFontTx/>
              <a:buNone/>
            </a:pPr>
            <a:fld id="{449724F1-0D1C-4EA1-87EE-54492958F5B0}" type="slidenum">
              <a:rPr lang="en-US" altLang="en-US" sz="1400" smtClean="0"/>
              <a:pPr>
                <a:spcBef>
                  <a:spcPct val="0"/>
                </a:spcBef>
                <a:buClrTx/>
                <a:buSzTx/>
                <a:buFontTx/>
                <a:buNone/>
              </a:pPr>
              <a:t>8</a:t>
            </a:fld>
            <a:endParaRPr lang="en-US" altLang="en-US" sz="1400"/>
          </a:p>
        </p:txBody>
      </p:sp>
      <p:sp>
        <p:nvSpPr>
          <p:cNvPr id="11267" name="Rectangle 2"/>
          <p:cNvSpPr>
            <a:spLocks noGrp="1" noChangeArrowheads="1"/>
          </p:cNvSpPr>
          <p:nvPr>
            <p:ph type="title"/>
          </p:nvPr>
        </p:nvSpPr>
        <p:spPr/>
        <p:txBody>
          <a:bodyPr/>
          <a:lstStyle/>
          <a:p>
            <a:r>
              <a:rPr lang="en-US" altLang="en-US"/>
              <a:t>Courses (Cont’d)</a:t>
            </a:r>
          </a:p>
        </p:txBody>
      </p:sp>
      <p:sp>
        <p:nvSpPr>
          <p:cNvPr id="11268" name="Rectangle 3"/>
          <p:cNvSpPr>
            <a:spLocks noGrp="1" noChangeArrowheads="1"/>
          </p:cNvSpPr>
          <p:nvPr>
            <p:ph type="body" idx="1"/>
          </p:nvPr>
        </p:nvSpPr>
        <p:spPr>
          <a:xfrm>
            <a:off x="457200" y="1295400"/>
            <a:ext cx="8362950" cy="5086350"/>
          </a:xfrm>
        </p:spPr>
        <p:txBody>
          <a:bodyPr/>
          <a:lstStyle/>
          <a:p>
            <a:endParaRPr lang="en-US" altLang="en-US" dirty="0"/>
          </a:p>
          <a:p>
            <a:r>
              <a:rPr lang="en-US" altLang="en-US" dirty="0"/>
              <a:t>Enroll through the McMaster MOSAIC system</a:t>
            </a:r>
          </a:p>
          <a:p>
            <a:endParaRPr lang="en-US" altLang="en-US" dirty="0"/>
          </a:p>
          <a:p>
            <a:r>
              <a:rPr lang="en-US" altLang="en-US" dirty="0"/>
              <a:t>This term enroll in two courses</a:t>
            </a:r>
          </a:p>
          <a:p>
            <a:endParaRPr lang="en-US" altLang="en-US" dirty="0"/>
          </a:p>
          <a:p>
            <a:r>
              <a:rPr lang="en-US" altLang="en-US" dirty="0"/>
              <a:t>Deadline to Add courses: Friday, September 22</a:t>
            </a:r>
          </a:p>
          <a:p>
            <a:endParaRPr lang="en-US" altLang="en-US" dirty="0"/>
          </a:p>
          <a:p>
            <a:r>
              <a:rPr lang="en-US" altLang="en-US" dirty="0"/>
              <a:t>Deadline to Drop courses: Friday, November 10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1"/>
              </a:buClr>
              <a:buSzPct val="75000"/>
              <a:buFont typeface="Monotype Sorts" pitchFamily="2" charset="2"/>
              <a:buChar char="n"/>
              <a:defRPr sz="2800">
                <a:solidFill>
                  <a:schemeClr val="tx1"/>
                </a:solidFill>
                <a:latin typeface="Arial" panose="020B0604020202020204" pitchFamily="34" charset="0"/>
              </a:defRPr>
            </a:lvl1pPr>
            <a:lvl2pPr marL="742950" indent="-285750">
              <a:spcBef>
                <a:spcPct val="20000"/>
              </a:spcBef>
              <a:buClr>
                <a:schemeClr val="tx1"/>
              </a:buClr>
              <a:buSzPct val="100000"/>
              <a:buChar char="–"/>
              <a:defRPr sz="2400">
                <a:solidFill>
                  <a:schemeClr val="tx1"/>
                </a:solidFill>
                <a:latin typeface="Arial" panose="020B0604020202020204" pitchFamily="34" charset="0"/>
              </a:defRPr>
            </a:lvl2pPr>
            <a:lvl3pPr marL="1143000" indent="-228600">
              <a:spcBef>
                <a:spcPct val="20000"/>
              </a:spcBef>
              <a:buClr>
                <a:schemeClr val="tx1"/>
              </a:buClr>
              <a:buSzPct val="100000"/>
              <a:buChar char="-"/>
              <a:defRPr sz="2000">
                <a:solidFill>
                  <a:schemeClr val="tx1"/>
                </a:solidFill>
                <a:latin typeface="Arial" panose="020B0604020202020204" pitchFamily="34" charset="0"/>
              </a:defRPr>
            </a:lvl3pPr>
            <a:lvl4pPr marL="1600200" indent="-228600">
              <a:spcBef>
                <a:spcPct val="20000"/>
              </a:spcBef>
              <a:buClr>
                <a:schemeClr val="tx1"/>
              </a:buClr>
              <a:buSzPct val="65000"/>
              <a:buFont typeface="Monotype Sorts" pitchFamily="2" charset="2"/>
              <a:buChar char="n"/>
              <a:defRPr>
                <a:solidFill>
                  <a:schemeClr val="tx1"/>
                </a:solidFill>
                <a:latin typeface="Arial" panose="020B0604020202020204" pitchFamily="34" charset="0"/>
              </a:defRPr>
            </a:lvl4pPr>
            <a:lvl5pPr marL="2057400" indent="-228600">
              <a:spcBef>
                <a:spcPct val="20000"/>
              </a:spcBef>
              <a:buClr>
                <a:schemeClr val="tx1"/>
              </a:buClr>
              <a:buSzPct val="10000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100000"/>
              <a:buChar char="–"/>
              <a:defRPr sz="1600">
                <a:solidFill>
                  <a:schemeClr val="tx1"/>
                </a:solidFill>
                <a:latin typeface="Arial" panose="020B0604020202020204" pitchFamily="34" charset="0"/>
              </a:defRPr>
            </a:lvl9pPr>
          </a:lstStyle>
          <a:p>
            <a:pPr>
              <a:spcBef>
                <a:spcPct val="0"/>
              </a:spcBef>
              <a:buClrTx/>
              <a:buSzTx/>
              <a:buFontTx/>
              <a:buNone/>
            </a:pPr>
            <a:fld id="{74B481D7-81E4-4D3C-9E65-C87532F1DCBD}" type="slidenum">
              <a:rPr lang="en-US" altLang="en-US" sz="1400" smtClean="0"/>
              <a:pPr>
                <a:spcBef>
                  <a:spcPct val="0"/>
                </a:spcBef>
                <a:buClrTx/>
                <a:buSzTx/>
                <a:buFontTx/>
                <a:buNone/>
              </a:pPr>
              <a:t>9</a:t>
            </a:fld>
            <a:endParaRPr lang="en-US" altLang="en-US" sz="1400"/>
          </a:p>
        </p:txBody>
      </p:sp>
      <p:sp>
        <p:nvSpPr>
          <p:cNvPr id="12291" name="Rectangle 2"/>
          <p:cNvSpPr>
            <a:spLocks noGrp="1" noChangeArrowheads="1"/>
          </p:cNvSpPr>
          <p:nvPr>
            <p:ph type="title"/>
          </p:nvPr>
        </p:nvSpPr>
        <p:spPr/>
        <p:txBody>
          <a:bodyPr/>
          <a:lstStyle/>
          <a:p>
            <a:r>
              <a:rPr lang="en-US" altLang="en-US"/>
              <a:t>TA in ECE</a:t>
            </a:r>
          </a:p>
        </p:txBody>
      </p:sp>
      <p:sp>
        <p:nvSpPr>
          <p:cNvPr id="12292" name="Rectangle 3"/>
          <p:cNvSpPr>
            <a:spLocks noGrp="1" noChangeArrowheads="1"/>
          </p:cNvSpPr>
          <p:nvPr>
            <p:ph type="body" idx="1"/>
          </p:nvPr>
        </p:nvSpPr>
        <p:spPr>
          <a:xfrm>
            <a:off x="457200" y="1295400"/>
            <a:ext cx="8507413" cy="5373688"/>
          </a:xfrm>
        </p:spPr>
        <p:txBody>
          <a:bodyPr/>
          <a:lstStyle/>
          <a:p>
            <a:pPr>
              <a:lnSpc>
                <a:spcPct val="80000"/>
              </a:lnSpc>
              <a:defRPr/>
            </a:pPr>
            <a:r>
              <a:rPr lang="en-US" altLang="en-US" sz="2000" dirty="0"/>
              <a:t>A Teaching Assistant for the ECE Department is a </a:t>
            </a:r>
            <a:r>
              <a:rPr lang="en-US" altLang="en-US" sz="2000" dirty="0">
                <a:solidFill>
                  <a:srgbClr val="000099"/>
                </a:solidFill>
              </a:rPr>
              <a:t>responsible job</a:t>
            </a:r>
            <a:r>
              <a:rPr lang="en-US" altLang="en-US" sz="2000" dirty="0"/>
              <a:t> providing valuable training. Your financial aid might include TA  work (maximum of 130 </a:t>
            </a:r>
            <a:r>
              <a:rPr lang="en-US" altLang="en-US" sz="2000" dirty="0" err="1"/>
              <a:t>hrs</a:t>
            </a:r>
            <a:r>
              <a:rPr lang="en-US" altLang="en-US" sz="2000" dirty="0"/>
              <a:t>/term).  </a:t>
            </a:r>
            <a:r>
              <a:rPr lang="en-US" altLang="en-US" sz="2000" b="1" dirty="0"/>
              <a:t>Any new student who will be a TA </a:t>
            </a:r>
          </a:p>
          <a:p>
            <a:pPr marL="0" indent="0">
              <a:lnSpc>
                <a:spcPct val="80000"/>
              </a:lnSpc>
              <a:buFont typeface="Monotype Sorts" pitchFamily="2" charset="2"/>
              <a:buNone/>
              <a:defRPr/>
            </a:pPr>
            <a:r>
              <a:rPr lang="en-US" altLang="en-US" sz="2000" b="1" dirty="0"/>
              <a:t>     will need to attend a 5 hour workshop</a:t>
            </a:r>
            <a:r>
              <a:rPr lang="en-US" altLang="en-US" sz="2000" dirty="0"/>
              <a:t>.</a:t>
            </a:r>
          </a:p>
          <a:p>
            <a:pPr>
              <a:lnSpc>
                <a:spcPct val="80000"/>
              </a:lnSpc>
              <a:buFont typeface="Monotype Sorts" pitchFamily="2" charset="2"/>
              <a:buNone/>
              <a:defRPr/>
            </a:pPr>
            <a:r>
              <a:rPr lang="en-US" altLang="en-US" sz="2000" dirty="0"/>
              <a:t>     Details to follow by email.</a:t>
            </a:r>
          </a:p>
          <a:p>
            <a:pPr>
              <a:lnSpc>
                <a:spcPct val="80000"/>
              </a:lnSpc>
              <a:buFont typeface="Monotype Sorts" pitchFamily="2" charset="2"/>
              <a:buNone/>
              <a:defRPr/>
            </a:pPr>
            <a:endParaRPr lang="en-US" altLang="en-US" sz="2000" dirty="0"/>
          </a:p>
          <a:p>
            <a:pPr>
              <a:lnSpc>
                <a:spcPct val="80000"/>
              </a:lnSpc>
              <a:defRPr/>
            </a:pPr>
            <a:r>
              <a:rPr lang="en-US" altLang="en-US" sz="2000" dirty="0"/>
              <a:t>Cheryl Gies (ITB A112) will send you an email if you are a TA. </a:t>
            </a:r>
            <a:br>
              <a:rPr lang="en-US" altLang="en-US" sz="2000" dirty="0"/>
            </a:br>
            <a:r>
              <a:rPr lang="en-US" altLang="en-US" sz="2000" dirty="0"/>
              <a:t>Contact her for more information about TA duties, instructor information, etc.</a:t>
            </a:r>
          </a:p>
          <a:p>
            <a:pPr>
              <a:lnSpc>
                <a:spcPct val="80000"/>
              </a:lnSpc>
              <a:defRPr/>
            </a:pPr>
            <a:endParaRPr lang="en-US" altLang="en-US" sz="2000" dirty="0"/>
          </a:p>
          <a:p>
            <a:pPr>
              <a:lnSpc>
                <a:spcPct val="80000"/>
              </a:lnSpc>
              <a:defRPr/>
            </a:pPr>
            <a:r>
              <a:rPr lang="en-US" altLang="en-US" sz="2000" dirty="0"/>
              <a:t>If you are a TA, contact the instructor immediately and discuss your duties (lab supervision, grading, tutorial, etc.).</a:t>
            </a:r>
          </a:p>
          <a:p>
            <a:pPr>
              <a:lnSpc>
                <a:spcPct val="80000"/>
              </a:lnSpc>
              <a:defRPr/>
            </a:pPr>
            <a:endParaRPr lang="en-US" altLang="en-US" sz="2000" dirty="0"/>
          </a:p>
          <a:p>
            <a:pPr>
              <a:lnSpc>
                <a:spcPct val="80000"/>
              </a:lnSpc>
              <a:defRPr/>
            </a:pPr>
            <a:r>
              <a:rPr lang="en-US" altLang="en-US" sz="2000" dirty="0"/>
              <a:t>It is very important to </a:t>
            </a:r>
            <a:r>
              <a:rPr lang="en-US" altLang="en-US" sz="2000" dirty="0">
                <a:solidFill>
                  <a:srgbClr val="000099"/>
                </a:solidFill>
              </a:rPr>
              <a:t>be prepared</a:t>
            </a:r>
            <a:r>
              <a:rPr lang="en-US" altLang="en-US" sz="2000" dirty="0"/>
              <a:t> before your TA session in the laboratory, classroom or office.</a:t>
            </a:r>
          </a:p>
          <a:p>
            <a:pPr>
              <a:lnSpc>
                <a:spcPct val="80000"/>
              </a:lnSpc>
              <a:defRPr/>
            </a:pPr>
            <a:endParaRPr lang="en-US" altLang="en-US" sz="2000" dirty="0"/>
          </a:p>
          <a:p>
            <a:pPr>
              <a:lnSpc>
                <a:spcPct val="80000"/>
              </a:lnSpc>
              <a:defRPr/>
            </a:pPr>
            <a:r>
              <a:rPr lang="en-US" altLang="en-US" sz="2000" dirty="0"/>
              <a:t>Develop a friendly relationship with the undergraduate students and address their concerns immediately: they are our customers!</a:t>
            </a:r>
          </a:p>
        </p:txBody>
      </p:sp>
    </p:spTree>
  </p:cSld>
  <p:clrMapOvr>
    <a:masterClrMapping/>
  </p:clrMapOvr>
</p:sld>
</file>

<file path=ppt/theme/theme1.xml><?xml version="1.0" encoding="utf-8"?>
<a:theme xmlns:a="http://schemas.openxmlformats.org/drawingml/2006/main" name="A2C2June00">
  <a:themeElements>
    <a:clrScheme name="">
      <a:dk1>
        <a:srgbClr val="000000"/>
      </a:dk1>
      <a:lt1>
        <a:srgbClr val="FFFFFF"/>
      </a:lt1>
      <a:dk2>
        <a:srgbClr val="000000"/>
      </a:dk2>
      <a:lt2>
        <a:srgbClr val="232323"/>
      </a:lt2>
      <a:accent1>
        <a:srgbClr val="474747"/>
      </a:accent1>
      <a:accent2>
        <a:srgbClr val="DADADA"/>
      </a:accent2>
      <a:accent3>
        <a:srgbClr val="FFFFFF"/>
      </a:accent3>
      <a:accent4>
        <a:srgbClr val="000000"/>
      </a:accent4>
      <a:accent5>
        <a:srgbClr val="B1B1B1"/>
      </a:accent5>
      <a:accent6>
        <a:srgbClr val="C5C5C5"/>
      </a:accent6>
      <a:hlink>
        <a:srgbClr val="000000"/>
      </a:hlink>
      <a:folHlink>
        <a:srgbClr val="919191"/>
      </a:folHlink>
    </a:clrScheme>
    <a:fontScheme name="A2C2June00">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outerShdw dist="91581" dir="19578596" algn="ctr" rotWithShape="0">
            <a:schemeClr val="hlink"/>
          </a:outerShdw>
        </a:effec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000" b="0" i="0" u="sng"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outerShdw dist="91581" dir="19578596" algn="ctr" rotWithShape="0">
            <a:schemeClr val="hlink"/>
          </a:outerShdw>
        </a:effec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000" b="0" i="0" u="sng" strike="noStrike" cap="none" normalizeH="0" baseline="0" smtClean="0">
            <a:ln>
              <a:noFill/>
            </a:ln>
            <a:solidFill>
              <a:schemeClr val="tx1"/>
            </a:solidFill>
            <a:effectLst/>
            <a:latin typeface="Arial" charset="0"/>
          </a:defRPr>
        </a:defPPr>
      </a:lstStyle>
    </a:lnDef>
  </a:objectDefaults>
  <a:extraClrSchemeLst>
    <a:extraClrScheme>
      <a:clrScheme name="A2C2June00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2C2June00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2C2June00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2C2June00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2C2June00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2C2June00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2C2June00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I:\Georgiy\FinalPapers\SMC_2000\working\A2C2June00.pot</Template>
  <TotalTime>30249</TotalTime>
  <Words>1441</Words>
  <Application>Microsoft Macintosh PowerPoint</Application>
  <PresentationFormat>On-screen Show (4:3)</PresentationFormat>
  <Paragraphs>142</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Monotype Sorts</vt:lpstr>
      <vt:lpstr>Times New Roman</vt:lpstr>
      <vt:lpstr>A2C2June00</vt:lpstr>
      <vt:lpstr>Welcome to  McMaster University ECE Department</vt:lpstr>
      <vt:lpstr>ECE Department at McMaster</vt:lpstr>
      <vt:lpstr>Graduate Program in ECE</vt:lpstr>
      <vt:lpstr> ON-LINE TRAINING </vt:lpstr>
      <vt:lpstr>Health &amp; Safety Training</vt:lpstr>
      <vt:lpstr>Lab Safety Quiz</vt:lpstr>
      <vt:lpstr>Graduate Program in ECE</vt:lpstr>
      <vt:lpstr>Courses (Cont’d)</vt:lpstr>
      <vt:lpstr>TA in ECE</vt:lpstr>
      <vt:lpstr>Potential TA Duties</vt:lpstr>
      <vt:lpstr>Career Planning</vt:lpstr>
      <vt:lpstr>Internships/co-ops</vt:lpstr>
      <vt:lpstr>  Ph.D. Supervisory Committee &amp; Comprehensive Exam</vt:lpstr>
      <vt:lpstr>  MANDATORY- Masters (M.A.Sc.)  Supervision Reporting</vt:lpstr>
      <vt:lpstr> MANDATORY- Masters (M.A.Sc.)  Supervision Reporting</vt:lpstr>
      <vt:lpstr>Contact Us</vt:lpstr>
    </vt:vector>
  </TitlesOfParts>
  <Company>UCONN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Library of Optimization Algorithms for Organizational Design     Georgiy M. Levchuk Yuri N. Levchuk Jie Luo Fang Tu Krishna R. Pattipati   Dept. of Electrical and Computer Engineering University of Connecticut Storrs, CT 06269-2157 Tel./Fax: (860) 486-2890/5585 E-mail: Krishna@engr.uconn.edu</dc:title>
  <dc:creator>SOL_LAB</dc:creator>
  <cp:lastModifiedBy>Sirouspour, Shahin</cp:lastModifiedBy>
  <cp:revision>499</cp:revision>
  <cp:lastPrinted>2019-07-30T15:14:22Z</cp:lastPrinted>
  <dcterms:created xsi:type="dcterms:W3CDTF">2000-06-07T23:57:04Z</dcterms:created>
  <dcterms:modified xsi:type="dcterms:W3CDTF">2023-09-18T17:26:08Z</dcterms:modified>
</cp:coreProperties>
</file>